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94" r:id="rId3"/>
    <p:sldId id="257" r:id="rId4"/>
    <p:sldId id="258" r:id="rId5"/>
    <p:sldId id="259" r:id="rId6"/>
    <p:sldId id="260" r:id="rId7"/>
    <p:sldId id="261" r:id="rId8"/>
    <p:sldId id="262" r:id="rId9"/>
    <p:sldId id="270" r:id="rId10"/>
    <p:sldId id="269" r:id="rId11"/>
    <p:sldId id="263" r:id="rId12"/>
    <p:sldId id="268" r:id="rId13"/>
    <p:sldId id="264" r:id="rId14"/>
    <p:sldId id="265" r:id="rId15"/>
    <p:sldId id="271" r:id="rId16"/>
    <p:sldId id="272" r:id="rId17"/>
    <p:sldId id="273" r:id="rId18"/>
    <p:sldId id="302" r:id="rId19"/>
    <p:sldId id="275" r:id="rId20"/>
    <p:sldId id="276" r:id="rId21"/>
    <p:sldId id="277" r:id="rId22"/>
    <p:sldId id="278" r:id="rId23"/>
    <p:sldId id="279" r:id="rId24"/>
    <p:sldId id="280" r:id="rId25"/>
    <p:sldId id="281" r:id="rId26"/>
    <p:sldId id="282" r:id="rId27"/>
    <p:sldId id="283" r:id="rId28"/>
    <p:sldId id="284" r:id="rId29"/>
    <p:sldId id="285" r:id="rId30"/>
    <p:sldId id="288" r:id="rId31"/>
    <p:sldId id="287" r:id="rId32"/>
    <p:sldId id="289" r:id="rId33"/>
    <p:sldId id="297" r:id="rId34"/>
    <p:sldId id="298" r:id="rId35"/>
    <p:sldId id="299" r:id="rId36"/>
    <p:sldId id="300" r:id="rId37"/>
    <p:sldId id="301" r:id="rId38"/>
    <p:sldId id="290" r:id="rId39"/>
    <p:sldId id="291" r:id="rId40"/>
    <p:sldId id="292" r:id="rId41"/>
    <p:sldId id="293" r:id="rId4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6" d="100"/>
          <a:sy n="76" d="100"/>
        </p:scale>
        <p:origin x="-2550" y="-7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D:\Landeszentrale\Wahlingen\Grafik%20Frauen%20in%20Gemeinder&#228;ten%20BW.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de-DE"/>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Tabelle1!$B$1</c:f>
              <c:strCache>
                <c:ptCount val="1"/>
                <c:pt idx="0">
                  <c:v>Frauen in Gemeinderäten 2009 (BW)</c:v>
                </c:pt>
              </c:strCache>
            </c:strRef>
          </c:tx>
          <c:dPt>
            <c:idx val="0"/>
            <c:spPr>
              <a:solidFill>
                <a:schemeClr val="tx2"/>
              </a:solidFill>
            </c:spPr>
          </c:dPt>
          <c:dPt>
            <c:idx val="1"/>
            <c:spPr>
              <a:solidFill>
                <a:srgbClr val="FF0000"/>
              </a:solidFill>
            </c:spPr>
          </c:dPt>
          <c:dPt>
            <c:idx val="2"/>
            <c:spPr>
              <a:solidFill>
                <a:schemeClr val="accent6"/>
              </a:solidFill>
            </c:spPr>
          </c:dPt>
          <c:dLbls>
            <c:txPr>
              <a:bodyPr/>
              <a:lstStyle/>
              <a:p>
                <a:pPr>
                  <a:defRPr sz="2400" b="1"/>
                </a:pPr>
                <a:endParaRPr lang="de-DE"/>
              </a:p>
            </c:txPr>
            <c:showVal val="1"/>
          </c:dLbls>
          <c:cat>
            <c:strRef>
              <c:f>Tabelle1!$A$2:$A$4</c:f>
              <c:strCache>
                <c:ptCount val="3"/>
                <c:pt idx="0">
                  <c:v>Gemeinderäte </c:v>
                </c:pt>
                <c:pt idx="1">
                  <c:v>Frauen</c:v>
                </c:pt>
                <c:pt idx="2">
                  <c:v>Männer</c:v>
                </c:pt>
              </c:strCache>
            </c:strRef>
          </c:cat>
          <c:val>
            <c:numRef>
              <c:f>Tabelle1!$B$2:$B$4</c:f>
              <c:numCache>
                <c:formatCode>General</c:formatCode>
                <c:ptCount val="3"/>
                <c:pt idx="0" formatCode="#,##0">
                  <c:v>18379</c:v>
                </c:pt>
                <c:pt idx="1">
                  <c:v>4084</c:v>
                </c:pt>
                <c:pt idx="2">
                  <c:v>14295</c:v>
                </c:pt>
              </c:numCache>
            </c:numRef>
          </c:val>
        </c:ser>
        <c:axId val="50265088"/>
        <c:axId val="50250496"/>
      </c:barChart>
      <c:catAx>
        <c:axId val="50265088"/>
        <c:scaling>
          <c:orientation val="minMax"/>
        </c:scaling>
        <c:axPos val="b"/>
        <c:tickLblPos val="nextTo"/>
        <c:txPr>
          <a:bodyPr/>
          <a:lstStyle/>
          <a:p>
            <a:pPr>
              <a:defRPr sz="2800"/>
            </a:pPr>
            <a:endParaRPr lang="de-DE"/>
          </a:p>
        </c:txPr>
        <c:crossAx val="50250496"/>
        <c:crosses val="autoZero"/>
        <c:auto val="1"/>
        <c:lblAlgn val="ctr"/>
        <c:lblOffset val="100"/>
      </c:catAx>
      <c:valAx>
        <c:axId val="50250496"/>
        <c:scaling>
          <c:orientation val="minMax"/>
        </c:scaling>
        <c:delete val="1"/>
        <c:axPos val="l"/>
        <c:majorGridlines/>
        <c:numFmt formatCode="#,##0" sourceLinked="1"/>
        <c:tickLblPos val="none"/>
        <c:crossAx val="50265088"/>
        <c:crosses val="autoZero"/>
        <c:crossBetween val="between"/>
      </c:valAx>
    </c:plotArea>
    <c:plotVisOnly val="1"/>
    <c:dispBlanksAs val="gap"/>
  </c:chart>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16629-9C8E-4EF3-85F4-C270B6E4116E}" type="datetimeFigureOut">
              <a:rPr lang="de-DE" smtClean="0"/>
              <a:pPr/>
              <a:t>08.04.2014</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106FB8-4218-4255-BC33-837695061106}" type="slidenum">
              <a:rPr lang="de-DE" smtClean="0"/>
              <a:pPr/>
              <a:t>‹Nr.›</a:t>
            </a:fld>
            <a:endParaRPr lang="de-DE"/>
          </a:p>
        </p:txBody>
      </p:sp>
    </p:spTree>
    <p:extLst>
      <p:ext uri="{BB962C8B-B14F-4D97-AF65-F5344CB8AC3E}">
        <p14:creationId xmlns:p14="http://schemas.microsoft.com/office/powerpoint/2010/main" xmlns="" val="738696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Bildrechte???</a:t>
            </a:r>
            <a:endParaRPr lang="de-DE" dirty="0"/>
          </a:p>
        </p:txBody>
      </p:sp>
      <p:sp>
        <p:nvSpPr>
          <p:cNvPr id="4" name="Foliennummernplatzhalter 3"/>
          <p:cNvSpPr>
            <a:spLocks noGrp="1"/>
          </p:cNvSpPr>
          <p:nvPr>
            <p:ph type="sldNum" sz="quarter" idx="10"/>
          </p:nvPr>
        </p:nvSpPr>
        <p:spPr/>
        <p:txBody>
          <a:bodyPr/>
          <a:lstStyle/>
          <a:p>
            <a:fld id="{42106FB8-4218-4255-BC33-837695061106}" type="slidenum">
              <a:rPr lang="de-DE" smtClean="0"/>
              <a:pPr/>
              <a:t>8</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lienbildplatzhalter 1"/>
          <p:cNvSpPr>
            <a:spLocks noGrp="1" noRot="1" noChangeAspect="1" noTextEdit="1"/>
          </p:cNvSpPr>
          <p:nvPr>
            <p:ph type="sldImg"/>
          </p:nvPr>
        </p:nvSpPr>
        <p:spPr>
          <a:ln/>
        </p:spPr>
      </p:sp>
      <p:sp>
        <p:nvSpPr>
          <p:cNvPr id="57347" name="Notizenplatzhalter 2"/>
          <p:cNvSpPr>
            <a:spLocks noGrp="1"/>
          </p:cNvSpPr>
          <p:nvPr>
            <p:ph type="body" idx="1"/>
          </p:nvPr>
        </p:nvSpPr>
        <p:spPr>
          <a:noFill/>
        </p:spPr>
        <p:txBody>
          <a:bodyPr/>
          <a:lstStyle/>
          <a:p>
            <a:pPr eaLnBrk="1" hangingPunct="1"/>
            <a:endParaRPr lang="en-US" altLang="de-DE" smtClean="0">
              <a:latin typeface="Arial" pitchFamily="34" charset="0"/>
            </a:endParaRPr>
          </a:p>
        </p:txBody>
      </p:sp>
      <p:sp>
        <p:nvSpPr>
          <p:cNvPr id="57348" name="Foliennummernplatzhalter 3"/>
          <p:cNvSpPr>
            <a:spLocks noGrp="1"/>
          </p:cNvSpPr>
          <p:nvPr>
            <p:ph type="sldNum" sz="quarter" idx="5"/>
          </p:nvPr>
        </p:nvSpPr>
        <p:spPr>
          <a:noFill/>
          <a:ln>
            <a:miter lim="800000"/>
            <a:headEnd/>
            <a:tailEnd/>
          </a:ln>
        </p:spPr>
        <p:txBody>
          <a:bodyPr/>
          <a:lstStyle/>
          <a:p>
            <a:fld id="{08F3F7C1-103D-4B7B-AD2C-F907E494B351}" type="slidenum">
              <a:rPr lang="de-DE" altLang="de-DE" smtClean="0">
                <a:latin typeface="Arial" pitchFamily="34" charset="0"/>
              </a:rPr>
              <a:pPr/>
              <a:t>34</a:t>
            </a:fld>
            <a:endParaRPr lang="de-DE" altLang="de-DE"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Hier das Wahlergebnis (Stimmen /</a:t>
            </a:r>
            <a:r>
              <a:rPr lang="de-DE" baseline="0" dirty="0" smtClean="0"/>
              <a:t> Mandate) </a:t>
            </a:r>
            <a:r>
              <a:rPr lang="de-DE" dirty="0" smtClean="0"/>
              <a:t>visualisieren. Das Stimmenzählprogramm in den Zusatzmaterialien</a:t>
            </a:r>
            <a:r>
              <a:rPr lang="de-DE" baseline="0" dirty="0" smtClean="0"/>
              <a:t> hilft…</a:t>
            </a:r>
            <a:r>
              <a:rPr lang="de-DE" dirty="0" smtClean="0"/>
              <a:t> </a:t>
            </a:r>
            <a:endParaRPr lang="de-DE" dirty="0"/>
          </a:p>
        </p:txBody>
      </p:sp>
      <p:sp>
        <p:nvSpPr>
          <p:cNvPr id="4" name="Foliennummernplatzhalter 3"/>
          <p:cNvSpPr>
            <a:spLocks noGrp="1"/>
          </p:cNvSpPr>
          <p:nvPr>
            <p:ph type="sldNum" sz="quarter" idx="10"/>
          </p:nvPr>
        </p:nvSpPr>
        <p:spPr/>
        <p:txBody>
          <a:bodyPr/>
          <a:lstStyle/>
          <a:p>
            <a:fld id="{42106FB8-4218-4255-BC33-837695061106}" type="slidenum">
              <a:rPr lang="de-DE" smtClean="0"/>
              <a:pPr/>
              <a:t>37</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Bildrechte???</a:t>
            </a:r>
          </a:p>
        </p:txBody>
      </p:sp>
      <p:sp>
        <p:nvSpPr>
          <p:cNvPr id="4" name="Foliennummernplatzhalter 3"/>
          <p:cNvSpPr>
            <a:spLocks noGrp="1"/>
          </p:cNvSpPr>
          <p:nvPr>
            <p:ph type="sldNum" sz="quarter" idx="10"/>
          </p:nvPr>
        </p:nvSpPr>
        <p:spPr/>
        <p:txBody>
          <a:bodyPr/>
          <a:lstStyle/>
          <a:p>
            <a:fld id="{42106FB8-4218-4255-BC33-837695061106}" type="slidenum">
              <a:rPr lang="de-DE" smtClean="0"/>
              <a:pPr/>
              <a:t>10</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Bildrechte???</a:t>
            </a:r>
            <a:endParaRPr lang="de-DE" dirty="0"/>
          </a:p>
        </p:txBody>
      </p:sp>
      <p:sp>
        <p:nvSpPr>
          <p:cNvPr id="4" name="Foliennummernplatzhalter 3"/>
          <p:cNvSpPr>
            <a:spLocks noGrp="1"/>
          </p:cNvSpPr>
          <p:nvPr>
            <p:ph type="sldNum" sz="quarter" idx="10"/>
          </p:nvPr>
        </p:nvSpPr>
        <p:spPr/>
        <p:txBody>
          <a:bodyPr/>
          <a:lstStyle/>
          <a:p>
            <a:fld id="{42106FB8-4218-4255-BC33-837695061106}" type="slidenum">
              <a:rPr lang="de-DE" smtClean="0"/>
              <a:pPr/>
              <a:t>12</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Beschlussfassung</a:t>
            </a:r>
            <a:r>
              <a:rPr lang="de-DE" baseline="0" dirty="0" smtClean="0"/>
              <a:t> s</a:t>
            </a:r>
            <a:r>
              <a:rPr lang="de-DE" dirty="0" smtClean="0"/>
              <a:t>ollte im Zuge des </a:t>
            </a:r>
            <a:r>
              <a:rPr lang="de-DE" smtClean="0"/>
              <a:t>Szenarios und/oder </a:t>
            </a:r>
            <a:r>
              <a:rPr lang="de-DE" dirty="0" smtClean="0"/>
              <a:t>vor der Abstimmungsrunde</a:t>
            </a:r>
            <a:r>
              <a:rPr lang="de-DE" baseline="0" dirty="0" smtClean="0"/>
              <a:t> im Plenum erklärt werden.</a:t>
            </a:r>
            <a:r>
              <a:rPr lang="de-DE" dirty="0" smtClean="0"/>
              <a:t> </a:t>
            </a:r>
            <a:endParaRPr lang="de-DE" dirty="0"/>
          </a:p>
        </p:txBody>
      </p:sp>
      <p:sp>
        <p:nvSpPr>
          <p:cNvPr id="4" name="Foliennummernplatzhalter 3"/>
          <p:cNvSpPr>
            <a:spLocks noGrp="1"/>
          </p:cNvSpPr>
          <p:nvPr>
            <p:ph type="sldNum" sz="quarter" idx="10"/>
          </p:nvPr>
        </p:nvSpPr>
        <p:spPr/>
        <p:txBody>
          <a:bodyPr/>
          <a:lstStyle/>
          <a:p>
            <a:fld id="{42106FB8-4218-4255-BC33-837695061106}" type="slidenum">
              <a:rPr lang="de-DE" smtClean="0"/>
              <a:pPr/>
              <a:t>15</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z="1200" kern="1200" dirty="0" smtClean="0">
                <a:solidFill>
                  <a:schemeClr val="tx1"/>
                </a:solidFill>
                <a:latin typeface="+mn-lt"/>
                <a:ea typeface="+mn-ea"/>
                <a:cs typeface="+mn-cs"/>
              </a:rPr>
              <a:t>Kurzpräsentation der BI über direkte Demokratie auf kommunaler Ebene…</a:t>
            </a:r>
            <a:r>
              <a:rPr lang="de-DE" sz="1200" kern="1200" baseline="0" dirty="0" smtClean="0">
                <a:solidFill>
                  <a:schemeClr val="tx1"/>
                </a:solidFill>
                <a:latin typeface="+mn-lt"/>
                <a:ea typeface="+mn-ea"/>
                <a:cs typeface="+mn-cs"/>
              </a:rPr>
              <a:t> gegebenenfalls hier einfügen</a:t>
            </a:r>
            <a:endParaRPr lang="de-DE" dirty="0"/>
          </a:p>
        </p:txBody>
      </p:sp>
      <p:sp>
        <p:nvSpPr>
          <p:cNvPr id="4" name="Foliennummernplatzhalter 3"/>
          <p:cNvSpPr>
            <a:spLocks noGrp="1"/>
          </p:cNvSpPr>
          <p:nvPr>
            <p:ph type="sldNum" sz="quarter" idx="10"/>
          </p:nvPr>
        </p:nvSpPr>
        <p:spPr/>
        <p:txBody>
          <a:bodyPr/>
          <a:lstStyle/>
          <a:p>
            <a:fld id="{42106FB8-4218-4255-BC33-837695061106}" type="slidenum">
              <a:rPr lang="de-DE" smtClean="0"/>
              <a:pPr/>
              <a:t>16</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latin typeface="+mn-lt"/>
                <a:ea typeface="+mn-ea"/>
                <a:cs typeface="+mn-cs"/>
              </a:rPr>
              <a:t>Kurzpräsentation der BI über direkte Demokratie auf kommunaler Ebene…</a:t>
            </a:r>
            <a:r>
              <a:rPr lang="de-DE" sz="1200" kern="1200" baseline="0" dirty="0" smtClean="0">
                <a:solidFill>
                  <a:schemeClr val="tx1"/>
                </a:solidFill>
                <a:latin typeface="+mn-lt"/>
                <a:ea typeface="+mn-ea"/>
                <a:cs typeface="+mn-cs"/>
              </a:rPr>
              <a:t> gegebenenfalls hier einfügen</a:t>
            </a:r>
            <a:endParaRPr lang="de-DE" dirty="0" smtClean="0"/>
          </a:p>
          <a:p>
            <a:endParaRPr lang="de-DE" dirty="0"/>
          </a:p>
        </p:txBody>
      </p:sp>
      <p:sp>
        <p:nvSpPr>
          <p:cNvPr id="4" name="Foliennummernplatzhalter 3"/>
          <p:cNvSpPr>
            <a:spLocks noGrp="1"/>
          </p:cNvSpPr>
          <p:nvPr>
            <p:ph type="sldNum" sz="quarter" idx="10"/>
          </p:nvPr>
        </p:nvSpPr>
        <p:spPr/>
        <p:txBody>
          <a:bodyPr/>
          <a:lstStyle/>
          <a:p>
            <a:fld id="{42106FB8-4218-4255-BC33-837695061106}" type="slidenum">
              <a:rPr lang="de-DE" smtClean="0"/>
              <a:pPr/>
              <a:t>17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7"/>
          <p:cNvSpPr>
            <a:spLocks noGrp="1" noChangeArrowheads="1"/>
          </p:cNvSpPr>
          <p:nvPr>
            <p:ph type="sldNum" sz="quarter"/>
          </p:nvPr>
        </p:nvSpPr>
        <p:spPr>
          <a:noFill/>
        </p:spPr>
        <p:txBody>
          <a:bodyPr/>
          <a:lstStyle/>
          <a:p>
            <a:fld id="{D80502B9-FFFA-43CA-B545-BA42305CCCB0}" type="slidenum">
              <a:rPr lang="en-GB" smtClean="0">
                <a:ea typeface="Lucida Sans Unicode" pitchFamily="34" charset="0"/>
                <a:cs typeface="Lucida Sans Unicode" pitchFamily="34" charset="0"/>
              </a:rPr>
              <a:pPr/>
              <a:t>26</a:t>
            </a:fld>
            <a:endParaRPr lang="en-GB" smtClean="0">
              <a:ea typeface="Lucida Sans Unicode" pitchFamily="34" charset="0"/>
              <a:cs typeface="Lucida Sans Unicode" pitchFamily="34" charset="0"/>
            </a:endParaRPr>
          </a:p>
        </p:txBody>
      </p:sp>
      <p:sp>
        <p:nvSpPr>
          <p:cNvPr id="51203" name="Text Box 1"/>
          <p:cNvSpPr txBox="1">
            <a:spLocks noChangeArrowheads="1"/>
          </p:cNvSpPr>
          <p:nvPr/>
        </p:nvSpPr>
        <p:spPr bwMode="auto">
          <a:xfrm>
            <a:off x="921345" y="685509"/>
            <a:ext cx="5015313" cy="3429000"/>
          </a:xfrm>
          <a:prstGeom prst="rect">
            <a:avLst/>
          </a:prstGeom>
          <a:solidFill>
            <a:srgbClr val="FFFFFF"/>
          </a:solidFill>
          <a:ln w="9525">
            <a:solidFill>
              <a:srgbClr val="000000"/>
            </a:solidFill>
            <a:miter lim="800000"/>
            <a:headEnd/>
            <a:tailEnd/>
          </a:ln>
        </p:spPr>
        <p:txBody>
          <a:bodyPr wrap="none" anchor="ctr"/>
          <a:lstStyle/>
          <a:p>
            <a:pPr eaLnBrk="0" hangingPunct="0">
              <a:lnSpc>
                <a:spcPct val="93000"/>
              </a:lnSpc>
              <a:buClr>
                <a:srgbClr val="000000"/>
              </a:buClr>
              <a:buSzPct val="100000"/>
              <a:buFont typeface="Arial" charset="0"/>
              <a:buNone/>
            </a:pPr>
            <a:endParaRPr lang="de-DE"/>
          </a:p>
        </p:txBody>
      </p:sp>
      <p:sp>
        <p:nvSpPr>
          <p:cNvPr id="51204" name="Rectangle 2"/>
          <p:cNvSpPr>
            <a:spLocks noGrp="1" noChangeArrowheads="1"/>
          </p:cNvSpPr>
          <p:nvPr>
            <p:ph type="body"/>
          </p:nvPr>
        </p:nvSpPr>
        <p:spPr>
          <a:xfrm>
            <a:off x="685800" y="4343985"/>
            <a:ext cx="5486400" cy="4115969"/>
          </a:xfrm>
          <a:noFill/>
          <a:ln/>
        </p:spPr>
        <p:txBody>
          <a:bodyPr wrap="none" anchor="ctr"/>
          <a:lstStyle/>
          <a:p>
            <a:endParaRPr lang="de-DE"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7"/>
          <p:cNvSpPr>
            <a:spLocks noGrp="1" noChangeArrowheads="1"/>
          </p:cNvSpPr>
          <p:nvPr>
            <p:ph type="sldNum" sz="quarter"/>
          </p:nvPr>
        </p:nvSpPr>
        <p:spPr>
          <a:noFill/>
        </p:spPr>
        <p:txBody>
          <a:bodyPr/>
          <a:lstStyle/>
          <a:p>
            <a:fld id="{C3D81113-63AD-438C-A076-EDD579EB2EE6}" type="slidenum">
              <a:rPr lang="en-GB" smtClean="0">
                <a:ea typeface="Lucida Sans Unicode" pitchFamily="34" charset="0"/>
                <a:cs typeface="Lucida Sans Unicode" pitchFamily="34" charset="0"/>
              </a:rPr>
              <a:pPr/>
              <a:t>28</a:t>
            </a:fld>
            <a:endParaRPr lang="en-GB" smtClean="0">
              <a:ea typeface="Lucida Sans Unicode" pitchFamily="34" charset="0"/>
              <a:cs typeface="Lucida Sans Unicode" pitchFamily="34" charset="0"/>
            </a:endParaRPr>
          </a:p>
        </p:txBody>
      </p:sp>
      <p:sp>
        <p:nvSpPr>
          <p:cNvPr id="52227" name="Rectangle 1"/>
          <p:cNvSpPr>
            <a:spLocks noGrp="1" noRot="1" noChangeAspect="1" noChangeArrowheads="1" noTextEdit="1"/>
          </p:cNvSpPr>
          <p:nvPr>
            <p:ph type="sldImg"/>
          </p:nvPr>
        </p:nvSpPr>
        <p:spPr>
          <a:xfrm>
            <a:off x="1143000" y="685800"/>
            <a:ext cx="4572000" cy="3429000"/>
          </a:xfrm>
          <a:ln/>
        </p:spPr>
      </p:sp>
      <p:sp>
        <p:nvSpPr>
          <p:cNvPr id="52228" name="Rectangle 2"/>
          <p:cNvSpPr>
            <a:spLocks noGrp="1" noChangeArrowheads="1"/>
          </p:cNvSpPr>
          <p:nvPr>
            <p:ph type="body" idx="1"/>
          </p:nvPr>
        </p:nvSpPr>
        <p:spPr>
          <a:xfrm>
            <a:off x="685800" y="4343985"/>
            <a:ext cx="5486400" cy="4031194"/>
          </a:xfrm>
          <a:noFill/>
          <a:ln/>
        </p:spPr>
        <p:txBody>
          <a:bodyPr wrap="none" anchor="ctr"/>
          <a:lstStyle/>
          <a:p>
            <a:endParaRPr lang="de-DE"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lienbildplatzhalter 1"/>
          <p:cNvSpPr>
            <a:spLocks noGrp="1" noRot="1" noChangeAspect="1" noTextEdit="1"/>
          </p:cNvSpPr>
          <p:nvPr>
            <p:ph type="sldImg"/>
          </p:nvPr>
        </p:nvSpPr>
        <p:spPr>
          <a:ln/>
        </p:spPr>
      </p:sp>
      <p:sp>
        <p:nvSpPr>
          <p:cNvPr id="81923" name="Notizenplatzhalter 2"/>
          <p:cNvSpPr>
            <a:spLocks noGrp="1"/>
          </p:cNvSpPr>
          <p:nvPr>
            <p:ph type="body" idx="1"/>
          </p:nvPr>
        </p:nvSpPr>
        <p:spPr>
          <a:noFill/>
        </p:spPr>
        <p:txBody>
          <a:bodyPr/>
          <a:lstStyle/>
          <a:p>
            <a:pPr eaLnBrk="1" hangingPunct="1"/>
            <a:r>
              <a:rPr lang="de-DE" altLang="de-DE" b="1" smtClean="0">
                <a:latin typeface="Arial" pitchFamily="34" charset="0"/>
              </a:rPr>
              <a:t>Didaktischer Hinweis: Diese Folie kann zunächst bis zum „Listenkreuz“ durchgeklickt werden.</a:t>
            </a:r>
            <a:r>
              <a:rPr lang="de-DE" altLang="de-DE" smtClean="0">
                <a:latin typeface="Arial" pitchFamily="34" charset="0"/>
              </a:rPr>
              <a:t> Das Listenkreuz und dessen Funktion kann kurz erläutert werden. Dann kann die Möglichkeit des Streichens und Panaschierens in einem zweiten Schritt (weiter klicken) erklärt werden.  </a:t>
            </a:r>
          </a:p>
          <a:p>
            <a:pPr eaLnBrk="1" hangingPunct="1"/>
            <a:r>
              <a:rPr lang="de-DE" altLang="de-DE" smtClean="0">
                <a:latin typeface="Arial" pitchFamily="34" charset="0"/>
              </a:rPr>
              <a:t>Die Positionen im Gemeinderat nach dem Höchstzahlverfahren vergeben. </a:t>
            </a:r>
          </a:p>
          <a:p>
            <a:pPr eaLnBrk="1" hangingPunct="1"/>
            <a:endParaRPr lang="en-US" altLang="de-DE" smtClean="0">
              <a:latin typeface="Arial" pitchFamily="34" charset="0"/>
            </a:endParaRPr>
          </a:p>
        </p:txBody>
      </p:sp>
      <p:sp>
        <p:nvSpPr>
          <p:cNvPr id="81924" name="Foliennummernplatzhalt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9E2E0CD-E30E-490F-A743-0121E73FC13B}" type="slidenum">
              <a:rPr lang="de-DE" altLang="de-DE" sz="1200">
                <a:solidFill>
                  <a:schemeClr val="tx1"/>
                </a:solidFill>
                <a:latin typeface="Arial" pitchFamily="34" charset="0"/>
              </a:rPr>
              <a:pPr algn="r"/>
              <a:t>33</a:t>
            </a:fld>
            <a:endParaRPr lang="de-DE" altLang="de-DE" sz="1200">
              <a:solidFill>
                <a:schemeClr val="tx1"/>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B5FDC740-24A2-411C-87FA-8F1645EB606D}" type="datetimeFigureOut">
              <a:rPr lang="de-DE" smtClean="0"/>
              <a:pPr/>
              <a:t>08.04.2014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A784FA5F-FD92-4B6D-B2FC-810E2FB09DB7}" type="slidenum">
              <a:rPr lang="de-DE" smtClean="0"/>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FDC740-24A2-411C-87FA-8F1645EB606D}" type="datetimeFigureOut">
              <a:rPr lang="de-DE" smtClean="0"/>
              <a:pPr/>
              <a:t>08.04.2014</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4FA5F-FD92-4B6D-B2FC-810E2FB09DB7}"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images.google.de/imgres?imgurl=http://www.trendzauber.de/assets/images/BUNDESADLER.jpg&amp;imgrefurl=http://www.trendzauber.de/html/amt_bratpfanne.html&amp;usg=__KnvSK8xmF4jghPQEe0JwGNg-mU0=&amp;h=1412&amp;w=1128&amp;sz=55&amp;hl=de&amp;start=2&amp;um=1&amp;tbnid=DOlLess_tfo4VM:&amp;tbnh=150&amp;tbnw=120&amp;prev=/images?q=bundesadler&amp;um=1&amp;hl=de&amp;rls=GGLD,GGLD:2006-19,GGLD:de&amp;sa=N" TargetMode="External"/><Relationship Id="rId7"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hyperlink" Target="http://images.google.de/imgres?imgurl=http://upload.wikimedia.org/wikipedia/commons/thumb/0/0d/Grosses_Landeswappen_Baden-Wuerttemberg.svg/800px-Grosses_Landeswappen_Baden-Wuerttemberg.svg.png&amp;imgrefurl=http://commons.wikimedia.org/wiki/Image:Grosses_Landeswappen_Baden-Wuerttemberg.svg&amp;usg=__HoqTKHyRSvTDwHTz8Crc05HI-dk=&amp;h=446&amp;w=800&amp;sz=211&amp;hl=de&amp;start=4&amp;um=1&amp;tbnid=OhhklmIvDTEwkM:&amp;tbnh=80&amp;tbnw=143&amp;prev=/images?q=baden+w%C3%BCrttemberg&amp;um=1&amp;hl=de&amp;rls=GGLD,GGLD:2006-19,GGLD:de" TargetMode="Externa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Microsoft_Office_Excel_97-2003-Arbeitsblatt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9.xml.rels><?xml version="1.0" encoding="UTF-8" standalone="yes"?>
<Relationships xmlns="http://schemas.openxmlformats.org/package/2006/relationships"><Relationship Id="rId3" Type="http://schemas.openxmlformats.org/officeDocument/2006/relationships/oleObject" Target="../embeddings/Microsoft_Office_Excel_97-2003-Arbeitsblatt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de-DE" sz="6000" b="1" dirty="0" err="1" smtClean="0"/>
              <a:t>Wahlsberg</a:t>
            </a:r>
            <a:endParaRPr lang="de-DE" sz="6000" b="1" dirty="0"/>
          </a:p>
        </p:txBody>
      </p:sp>
      <p:sp>
        <p:nvSpPr>
          <p:cNvPr id="3" name="Untertitel 2"/>
          <p:cNvSpPr>
            <a:spLocks noGrp="1"/>
          </p:cNvSpPr>
          <p:nvPr>
            <p:ph type="subTitle" idx="1"/>
          </p:nvPr>
        </p:nvSpPr>
        <p:spPr>
          <a:xfrm>
            <a:off x="1371600" y="3886200"/>
            <a:ext cx="6400800" cy="838944"/>
          </a:xfrm>
        </p:spPr>
        <p:txBody>
          <a:bodyPr>
            <a:normAutofit fontScale="92500"/>
          </a:bodyPr>
          <a:lstStyle/>
          <a:p>
            <a:r>
              <a:rPr lang="de-DE" dirty="0" smtClean="0"/>
              <a:t>Ein Planspiel für die politische Bildung</a:t>
            </a:r>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Beschlussantrag</a:t>
            </a:r>
            <a:endParaRPr lang="de-DE" dirty="0"/>
          </a:p>
        </p:txBody>
      </p:sp>
      <p:sp>
        <p:nvSpPr>
          <p:cNvPr id="3" name="Inhaltsplatzhalter 2"/>
          <p:cNvSpPr>
            <a:spLocks noGrp="1"/>
          </p:cNvSpPr>
          <p:nvPr>
            <p:ph idx="1"/>
          </p:nvPr>
        </p:nvSpPr>
        <p:spPr>
          <a:xfrm>
            <a:off x="457200" y="1600200"/>
            <a:ext cx="8229600" cy="1756792"/>
          </a:xfrm>
        </p:spPr>
        <p:txBody>
          <a:bodyPr>
            <a:normAutofit fontScale="62500" lnSpcReduction="20000"/>
          </a:bodyPr>
          <a:lstStyle/>
          <a:p>
            <a:pPr>
              <a:buNone/>
            </a:pPr>
            <a:r>
              <a:rPr lang="de-DE" sz="4100" b="1" dirty="0" smtClean="0"/>
              <a:t>	IV.2 </a:t>
            </a:r>
          </a:p>
          <a:p>
            <a:pPr>
              <a:buNone/>
            </a:pPr>
            <a:r>
              <a:rPr lang="de-DE" sz="4100" b="1" dirty="0" smtClean="0"/>
              <a:t>	Polizeiverordnung zur Begrenzung des Alkoholkonsums im öffentlichen Straßenraum der Innenstadt</a:t>
            </a:r>
            <a:endParaRPr lang="de-DE" sz="4100" dirty="0" smtClean="0"/>
          </a:p>
          <a:p>
            <a:pPr>
              <a:buNone/>
            </a:pPr>
            <a:r>
              <a:rPr lang="de-DE" dirty="0" smtClean="0"/>
              <a:t>     </a:t>
            </a:r>
            <a:endParaRPr lang="de-DE" sz="3100" dirty="0" smtClean="0"/>
          </a:p>
          <a:p>
            <a:pPr>
              <a:buNone/>
            </a:pPr>
            <a:endParaRPr lang="de-DE" dirty="0"/>
          </a:p>
        </p:txBody>
      </p:sp>
      <p:pic>
        <p:nvPicPr>
          <p:cNvPr id="20482" name="Picture 2" descr="http://www.abendzeitung-muenchen.de/media.facebook.43e7661a-98a5-4d41-ada5-60c37456c20c.normalized.jpg"/>
          <p:cNvPicPr>
            <a:picLocks noChangeAspect="1" noChangeArrowheads="1"/>
          </p:cNvPicPr>
          <p:nvPr/>
        </p:nvPicPr>
        <p:blipFill>
          <a:blip r:embed="rId3" cstate="print"/>
          <a:srcRect/>
          <a:stretch>
            <a:fillRect/>
          </a:stretch>
        </p:blipFill>
        <p:spPr bwMode="auto">
          <a:xfrm>
            <a:off x="1835696" y="3068960"/>
            <a:ext cx="4857750" cy="3200401"/>
          </a:xfrm>
          <a:prstGeom prst="rect">
            <a:avLst/>
          </a:prstGeom>
          <a:noFill/>
        </p:spPr>
      </p:pic>
      <p:sp>
        <p:nvSpPr>
          <p:cNvPr id="5" name="Textfeld 4"/>
          <p:cNvSpPr txBox="1"/>
          <p:nvPr/>
        </p:nvSpPr>
        <p:spPr>
          <a:xfrm>
            <a:off x="2915816" y="6639163"/>
            <a:ext cx="6228184" cy="246221"/>
          </a:xfrm>
          <a:prstGeom prst="rect">
            <a:avLst/>
          </a:prstGeom>
          <a:noFill/>
        </p:spPr>
        <p:txBody>
          <a:bodyPr wrap="square" rtlCol="0">
            <a:spAutoFit/>
          </a:bodyPr>
          <a:lstStyle/>
          <a:p>
            <a:r>
              <a:rPr lang="de-DE" sz="1000" dirty="0" smtClean="0"/>
              <a:t>http://www.abendzeitung-muenchen.de/media.facebook.43e7661a-98a5-4d41-ada5-60c37456c20c.normalized.jpg</a:t>
            </a:r>
            <a:endParaRPr lang="de-DE" sz="1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Beschlussantrag</a:t>
            </a:r>
            <a:endParaRPr lang="de-DE" dirty="0"/>
          </a:p>
        </p:txBody>
      </p:sp>
      <p:sp>
        <p:nvSpPr>
          <p:cNvPr id="3" name="Inhaltsplatzhalter 2"/>
          <p:cNvSpPr>
            <a:spLocks noGrp="1"/>
          </p:cNvSpPr>
          <p:nvPr>
            <p:ph idx="1"/>
          </p:nvPr>
        </p:nvSpPr>
        <p:spPr>
          <a:xfrm>
            <a:off x="457200" y="1600200"/>
            <a:ext cx="8229600" cy="5257800"/>
          </a:xfrm>
        </p:spPr>
        <p:txBody>
          <a:bodyPr>
            <a:normAutofit fontScale="70000" lnSpcReduction="20000"/>
          </a:bodyPr>
          <a:lstStyle/>
          <a:p>
            <a:pPr>
              <a:buNone/>
            </a:pPr>
            <a:r>
              <a:rPr lang="de-DE" sz="4100" b="1" dirty="0" smtClean="0"/>
              <a:t>	IV.2 </a:t>
            </a:r>
          </a:p>
          <a:p>
            <a:pPr>
              <a:buNone/>
            </a:pPr>
            <a:r>
              <a:rPr lang="de-DE" sz="4100" b="1" dirty="0" smtClean="0"/>
              <a:t>	Polizeiverordnung zur Begrenzung des Alkoholkonsums im öffentlichen Straßenraum der Innenstadt</a:t>
            </a:r>
            <a:endParaRPr lang="de-DE" sz="4100" dirty="0" smtClean="0"/>
          </a:p>
          <a:p>
            <a:pPr>
              <a:buNone/>
            </a:pPr>
            <a:r>
              <a:rPr lang="de-DE" dirty="0" smtClean="0"/>
              <a:t>     </a:t>
            </a:r>
            <a:r>
              <a:rPr lang="de-DE" sz="3100" dirty="0" smtClean="0"/>
              <a:t>Die Polizei geht von einem unmittelbaren Zusammenhang zwischen Alkoholkonsum und Straftaten in der Innenstadt aus. Das Alkoholverbot gilt nicht nur auf öffentlichen Wegen und Plätzen sondern vielmehr in allen öffentlich zugänglichen Bereichen. Das Verbot gilt nicht in Gebäuden, in Gaststätten und auf konzessionierten Freisitzflächen. Verboten sind der Konsum alkoholischer Getränke und das Mit-sich-Führen alkoholischer Getränke. Die Regelung soll sowohl werktags als auch am Wochenende jeweils zwischen 20:00 und 06:00 Uhr gelten. Die Polizei kann, um das Alkoholverbot durchzusetzen, Getränke beschlagnahmen und Bußgelder bis zu 1000 € aussprechen.</a:t>
            </a:r>
          </a:p>
          <a:p>
            <a:pPr>
              <a:buNone/>
            </a:pPr>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Beschlussantrag</a:t>
            </a:r>
            <a:endParaRPr lang="de-DE" dirty="0"/>
          </a:p>
        </p:txBody>
      </p:sp>
      <p:sp>
        <p:nvSpPr>
          <p:cNvPr id="3" name="Inhaltsplatzhalter 2"/>
          <p:cNvSpPr>
            <a:spLocks noGrp="1"/>
          </p:cNvSpPr>
          <p:nvPr>
            <p:ph idx="1"/>
          </p:nvPr>
        </p:nvSpPr>
        <p:spPr>
          <a:xfrm>
            <a:off x="457200" y="1600200"/>
            <a:ext cx="8229600" cy="2044824"/>
          </a:xfrm>
        </p:spPr>
        <p:txBody>
          <a:bodyPr>
            <a:normAutofit fontScale="70000" lnSpcReduction="20000"/>
          </a:bodyPr>
          <a:lstStyle/>
          <a:p>
            <a:pPr>
              <a:buNone/>
            </a:pPr>
            <a:r>
              <a:rPr lang="de-DE" sz="4600" b="1" dirty="0" smtClean="0"/>
              <a:t>IV.3 Polizeiverordnung zur Videobeobachtung risikobehafteter Innenstadtbereiche im öffentlichen Straßenraum</a:t>
            </a:r>
            <a:endParaRPr lang="de-DE" sz="4600" dirty="0" smtClean="0"/>
          </a:p>
          <a:p>
            <a:pPr>
              <a:buNone/>
            </a:pPr>
            <a:r>
              <a:rPr lang="de-DE" sz="3400" dirty="0" smtClean="0"/>
              <a:t>     </a:t>
            </a:r>
          </a:p>
          <a:p>
            <a:pPr>
              <a:buNone/>
            </a:pPr>
            <a:endParaRPr lang="de-DE" dirty="0"/>
          </a:p>
        </p:txBody>
      </p:sp>
      <p:pic>
        <p:nvPicPr>
          <p:cNvPr id="5" name="Picture 2" descr="C:\Users\H&amp;T\AppData\Local\Temp\632432_original_R_K_by_Dieter Schütz_pixelio.de.jpg"/>
          <p:cNvPicPr>
            <a:picLocks noChangeAspect="1" noChangeArrowheads="1"/>
          </p:cNvPicPr>
          <p:nvPr/>
        </p:nvPicPr>
        <p:blipFill>
          <a:blip r:embed="rId3" cstate="screen">
            <a:grayscl/>
          </a:blip>
          <a:srcRect/>
          <a:stretch>
            <a:fillRect/>
          </a:stretch>
        </p:blipFill>
        <p:spPr bwMode="auto">
          <a:xfrm>
            <a:off x="1259632" y="2996952"/>
            <a:ext cx="6552728" cy="3510390"/>
          </a:xfrm>
          <a:prstGeom prst="rect">
            <a:avLst/>
          </a:prstGeom>
          <a:noFill/>
        </p:spPr>
      </p:pic>
      <p:sp>
        <p:nvSpPr>
          <p:cNvPr id="6" name="Rechteck 5"/>
          <p:cNvSpPr/>
          <p:nvPr/>
        </p:nvSpPr>
        <p:spPr>
          <a:xfrm>
            <a:off x="6558491" y="6309900"/>
            <a:ext cx="1253869" cy="215444"/>
          </a:xfrm>
          <a:prstGeom prst="rect">
            <a:avLst/>
          </a:prstGeom>
        </p:spPr>
        <p:txBody>
          <a:bodyPr wrap="none">
            <a:spAutoFit/>
          </a:bodyPr>
          <a:lstStyle/>
          <a:p>
            <a:r>
              <a:rPr lang="de-DE" sz="800" dirty="0" smtClean="0"/>
              <a:t>Dieter Schütz  / pixelio.de</a:t>
            </a:r>
            <a:endParaRPr lang="de-DE" sz="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Beschlussantrag</a:t>
            </a:r>
            <a:endParaRPr lang="de-DE" dirty="0"/>
          </a:p>
        </p:txBody>
      </p:sp>
      <p:sp>
        <p:nvSpPr>
          <p:cNvPr id="3" name="Inhaltsplatzhalter 2"/>
          <p:cNvSpPr>
            <a:spLocks noGrp="1"/>
          </p:cNvSpPr>
          <p:nvPr>
            <p:ph idx="1"/>
          </p:nvPr>
        </p:nvSpPr>
        <p:spPr>
          <a:xfrm>
            <a:off x="457200" y="1600200"/>
            <a:ext cx="8229600" cy="4853136"/>
          </a:xfrm>
        </p:spPr>
        <p:txBody>
          <a:bodyPr>
            <a:normAutofit fontScale="70000" lnSpcReduction="20000"/>
          </a:bodyPr>
          <a:lstStyle/>
          <a:p>
            <a:pPr>
              <a:buNone/>
            </a:pPr>
            <a:r>
              <a:rPr lang="de-DE" sz="4600" b="1" dirty="0" smtClean="0"/>
              <a:t>IV.3 Polizeiverordnung zur Videobeobachtung risikobehafteter Innenstadtbereiche im öffentlichen Straßenraum</a:t>
            </a:r>
            <a:endParaRPr lang="de-DE" sz="4600" dirty="0" smtClean="0"/>
          </a:p>
          <a:p>
            <a:pPr>
              <a:buNone/>
            </a:pPr>
            <a:r>
              <a:rPr lang="de-DE" sz="3400" dirty="0" smtClean="0"/>
              <a:t>     Die Verordnung sieht die Videobeobachtung risikobehafteter Innenstadtbereiche im öffentlichen Straßenraum vor. Die Überwachung soll durch die Polizei im Führungs- und Lagezentrum des Polizeipräsidiums erfolgen. Denn nur von dort kann der Einsatz von Interventionskräften schnell und zielgerichtet gesteuert werden.</a:t>
            </a:r>
            <a:br>
              <a:rPr lang="de-DE" sz="3400" dirty="0" smtClean="0"/>
            </a:br>
            <a:r>
              <a:rPr lang="de-DE" sz="3400" dirty="0" smtClean="0"/>
              <a:t>Das Bildmaterial soll sieben Tage gespeichert und bei Ausbleiben einer Straftat oder Ordnungswidrigkeit nach diesem Zeitraum unwiderruflich gelöscht werden. Die entstehenden Kosten zur Installation des Kamerasystems von rund 100.000 € könnten von der Stadt getragen werden, ebenso wie die Personalkosten in ähnlicher Höhe.</a:t>
            </a:r>
          </a:p>
          <a:p>
            <a:pPr>
              <a:buNone/>
            </a:pPr>
            <a:endParaRPr 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Akteure</a:t>
            </a:r>
            <a:endParaRPr lang="de-DE" dirty="0"/>
          </a:p>
        </p:txBody>
      </p:sp>
      <p:sp>
        <p:nvSpPr>
          <p:cNvPr id="3" name="Inhaltsplatzhalter 2"/>
          <p:cNvSpPr>
            <a:spLocks noGrp="1"/>
          </p:cNvSpPr>
          <p:nvPr>
            <p:ph idx="1"/>
          </p:nvPr>
        </p:nvSpPr>
        <p:spPr/>
        <p:txBody>
          <a:bodyPr>
            <a:normAutofit fontScale="92500" lnSpcReduction="20000"/>
          </a:bodyPr>
          <a:lstStyle/>
          <a:p>
            <a:r>
              <a:rPr lang="de-DE" dirty="0" smtClean="0"/>
              <a:t>Gemeinderat</a:t>
            </a:r>
          </a:p>
          <a:p>
            <a:pPr lvl="1"/>
            <a:r>
              <a:rPr lang="de-DE" dirty="0" smtClean="0"/>
              <a:t>Unter dem Vorsitz des Oberbürgermeisters</a:t>
            </a:r>
          </a:p>
          <a:p>
            <a:pPr lvl="1"/>
            <a:r>
              <a:rPr lang="de-DE" dirty="0" smtClean="0"/>
              <a:t>Christliche Volkspartei (CVP), </a:t>
            </a:r>
          </a:p>
          <a:p>
            <a:pPr lvl="1"/>
            <a:r>
              <a:rPr lang="de-DE" dirty="0" smtClean="0"/>
              <a:t>Freie und Unabhängige Liste (FUL), </a:t>
            </a:r>
          </a:p>
          <a:p>
            <a:pPr lvl="1"/>
            <a:r>
              <a:rPr lang="de-DE" dirty="0" smtClean="0"/>
              <a:t>die Arbeiterpartei Deutschlands (APD), </a:t>
            </a:r>
          </a:p>
          <a:p>
            <a:pPr lvl="1"/>
            <a:r>
              <a:rPr lang="de-DE" dirty="0" smtClean="0"/>
              <a:t>die Ökologisch-soziale Partei (ÖSP) und </a:t>
            </a:r>
          </a:p>
          <a:p>
            <a:pPr lvl="1"/>
            <a:r>
              <a:rPr lang="de-DE" dirty="0" smtClean="0"/>
              <a:t>die Liberale Reformpartei (LRP) </a:t>
            </a:r>
          </a:p>
          <a:p>
            <a:r>
              <a:rPr lang="de-DE" dirty="0" smtClean="0"/>
              <a:t>Gemeinderatsverwaltung (Spielleitung)</a:t>
            </a:r>
          </a:p>
          <a:p>
            <a:r>
              <a:rPr lang="de-DE" dirty="0" smtClean="0"/>
              <a:t>Bürgerinitiative</a:t>
            </a:r>
          </a:p>
          <a:p>
            <a:r>
              <a:rPr lang="de-DE" dirty="0" smtClean="0"/>
              <a:t>Presse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latin typeface="Times New Roman" pitchFamily="18" charset="0"/>
                <a:cs typeface="Times New Roman" pitchFamily="18" charset="0"/>
              </a:rPr>
              <a:t>Beschlussfassung</a:t>
            </a:r>
            <a:endParaRPr lang="de-DE" dirty="0">
              <a:latin typeface="Times New Roman" pitchFamily="18" charset="0"/>
              <a:cs typeface="Times New Roman" pitchFamily="18" charset="0"/>
            </a:endParaRPr>
          </a:p>
        </p:txBody>
      </p:sp>
      <p:sp>
        <p:nvSpPr>
          <p:cNvPr id="3" name="Inhaltsplatzhalter 2"/>
          <p:cNvSpPr>
            <a:spLocks noGrp="1"/>
          </p:cNvSpPr>
          <p:nvPr>
            <p:ph idx="1"/>
          </p:nvPr>
        </p:nvSpPr>
        <p:spPr/>
        <p:txBody>
          <a:bodyPr/>
          <a:lstStyle/>
          <a:p>
            <a:pPr algn="ctr">
              <a:buNone/>
            </a:pPr>
            <a:r>
              <a:rPr lang="de-DE" dirty="0" smtClean="0"/>
              <a:t>Gemeindeordnung für Baden-Württemberg (GemO)</a:t>
            </a:r>
            <a:endParaRPr lang="de-DE" b="1" dirty="0" smtClean="0"/>
          </a:p>
          <a:p>
            <a:r>
              <a:rPr lang="de-DE" sz="2800" b="1" dirty="0" smtClean="0"/>
              <a:t>§ 37 Beschlussfassung</a:t>
            </a:r>
          </a:p>
          <a:p>
            <a:pPr lvl="1"/>
            <a:r>
              <a:rPr lang="de-DE" dirty="0" smtClean="0"/>
              <a:t>(6) Der Gemeinderat stimmt in der Regel offen ab. Die Beschlüsse werden mit Stimmenmehrheit (einfache Mehrheit) gefasst. Der Bürgermeister hat Stimmrecht; bei Stimmengleichheit ist der Antrag abgelehnt.</a:t>
            </a:r>
            <a:endParaRPr lang="de-DE" b="1" dirty="0" smtClean="0"/>
          </a:p>
          <a:p>
            <a:pPr>
              <a:buNone/>
            </a:pPr>
            <a:endParaRPr lang="de-D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latin typeface="Times New Roman" pitchFamily="18" charset="0"/>
                <a:cs typeface="Times New Roman" pitchFamily="18" charset="0"/>
              </a:rPr>
              <a:t>Bürgerbegehren</a:t>
            </a:r>
            <a:endParaRPr lang="de-DE" dirty="0">
              <a:latin typeface="Times New Roman" pitchFamily="18" charset="0"/>
              <a:cs typeface="Times New Roman" pitchFamily="18" charset="0"/>
            </a:endParaRPr>
          </a:p>
        </p:txBody>
      </p:sp>
      <p:sp>
        <p:nvSpPr>
          <p:cNvPr id="3" name="Inhaltsplatzhalter 2"/>
          <p:cNvSpPr>
            <a:spLocks noGrp="1"/>
          </p:cNvSpPr>
          <p:nvPr>
            <p:ph idx="1"/>
          </p:nvPr>
        </p:nvSpPr>
        <p:spPr/>
        <p:txBody>
          <a:bodyPr/>
          <a:lstStyle/>
          <a:p>
            <a:endParaRPr lang="de-DE"/>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latin typeface="Times New Roman" pitchFamily="18" charset="0"/>
                <a:cs typeface="Times New Roman" pitchFamily="18" charset="0"/>
              </a:rPr>
              <a:t>Bürgerentscheid</a:t>
            </a:r>
            <a:endParaRPr lang="de-DE" dirty="0">
              <a:latin typeface="Times New Roman" pitchFamily="18" charset="0"/>
              <a:cs typeface="Times New Roman" pitchFamily="18" charset="0"/>
            </a:endParaRPr>
          </a:p>
        </p:txBody>
      </p:sp>
      <p:sp>
        <p:nvSpPr>
          <p:cNvPr id="3" name="Inhaltsplatzhalter 2"/>
          <p:cNvSpPr>
            <a:spLocks noGrp="1"/>
          </p:cNvSpPr>
          <p:nvPr>
            <p:ph idx="1"/>
          </p:nvPr>
        </p:nvSpPr>
        <p:spPr/>
        <p:txBody>
          <a:bodyPr/>
          <a:lstStyle/>
          <a:p>
            <a:endParaRPr lang="de-DE"/>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DE" dirty="0" smtClean="0">
                <a:latin typeface="Times New Roman" pitchFamily="18" charset="0"/>
                <a:cs typeface="Times New Roman" pitchFamily="18" charset="0"/>
              </a:rPr>
              <a:t>Kommunalwahl 2014</a:t>
            </a:r>
            <a:endParaRPr lang="de-DE" dirty="0">
              <a:latin typeface="Times New Roman" pitchFamily="18" charset="0"/>
              <a:cs typeface="Times New Roman" pitchFamily="18" charset="0"/>
            </a:endParaRPr>
          </a:p>
        </p:txBody>
      </p:sp>
      <p:sp>
        <p:nvSpPr>
          <p:cNvPr id="5" name="Untertitel 4"/>
          <p:cNvSpPr>
            <a:spLocks noGrp="1"/>
          </p:cNvSpPr>
          <p:nvPr>
            <p:ph type="subTitle" idx="1"/>
          </p:nvPr>
        </p:nvSpPr>
        <p:spPr/>
        <p:txBody>
          <a:bodyPr/>
          <a:lstStyle/>
          <a:p>
            <a:endParaRPr lang="de-DE"/>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D9F6FA6F-7650-4A8D-BAA9-3ADB9A7C06A9}" type="slidenum">
              <a:rPr lang="en-GB"/>
              <a:pPr>
                <a:defRPr/>
              </a:pPr>
              <a:t>19</a:t>
            </a:fld>
            <a:endParaRPr lang="en-GB"/>
          </a:p>
        </p:txBody>
      </p:sp>
      <p:sp>
        <p:nvSpPr>
          <p:cNvPr id="15363" name="Titel 5"/>
          <p:cNvSpPr>
            <a:spLocks noGrp="1"/>
          </p:cNvSpPr>
          <p:nvPr>
            <p:ph type="ctrTitle" idx="4294967295"/>
          </p:nvPr>
        </p:nvSpPr>
        <p:spPr>
          <a:xfrm>
            <a:off x="642938" y="1571625"/>
            <a:ext cx="7772400" cy="1470025"/>
          </a:xfrm>
        </p:spPr>
        <p:txBody>
          <a:bodyPr/>
          <a:lstStyle/>
          <a:p>
            <a:pPr eaLnBrk="1" hangingPunct="1"/>
            <a:r>
              <a:rPr lang="de-DE" sz="3600" dirty="0" err="1" smtClean="0">
                <a:latin typeface="Times New Roman" pitchFamily="18" charset="0"/>
                <a:cs typeface="Times New Roman" pitchFamily="18" charset="0"/>
              </a:rPr>
              <a:t>Wahlsberg</a:t>
            </a:r>
            <a:r>
              <a:rPr lang="de-DE" sz="3600" dirty="0" smtClean="0">
                <a:latin typeface="Times New Roman" pitchFamily="18" charset="0"/>
                <a:cs typeface="Times New Roman" pitchFamily="18" charset="0"/>
              </a:rPr>
              <a:t> muss sich entscheiden!</a:t>
            </a:r>
          </a:p>
        </p:txBody>
      </p:sp>
      <p:sp>
        <p:nvSpPr>
          <p:cNvPr id="15364" name="Untertitel 6"/>
          <p:cNvSpPr>
            <a:spLocks noGrp="1"/>
          </p:cNvSpPr>
          <p:nvPr>
            <p:ph type="subTitle" idx="4294967295"/>
          </p:nvPr>
        </p:nvSpPr>
        <p:spPr>
          <a:xfrm>
            <a:off x="1357313" y="3643313"/>
            <a:ext cx="6400800" cy="1042987"/>
          </a:xfrm>
        </p:spPr>
        <p:txBody>
          <a:bodyPr/>
          <a:lstStyle/>
          <a:p>
            <a:pPr marL="0" indent="0" algn="ctr" eaLnBrk="1" hangingPunct="1">
              <a:buFont typeface="Arial" charset="0"/>
              <a:buNone/>
            </a:pPr>
            <a:r>
              <a:rPr lang="de-DE" sz="4000" i="1" dirty="0" smtClean="0">
                <a:latin typeface="Times New Roman" pitchFamily="18" charset="0"/>
                <a:cs typeface="Times New Roman" pitchFamily="18" charset="0"/>
              </a:rPr>
              <a:t>Die aktuellen Themen…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5521C6EB-1F56-4740-B9A9-31C67135C19B}" type="slidenum">
              <a:rPr lang="en-GB"/>
              <a:pPr>
                <a:defRPr/>
              </a:pPr>
              <a:t>2</a:t>
            </a:fld>
            <a:endParaRPr lang="en-GB"/>
          </a:p>
        </p:txBody>
      </p:sp>
      <p:sp>
        <p:nvSpPr>
          <p:cNvPr id="28675" name="Titel 2"/>
          <p:cNvSpPr>
            <a:spLocks noGrp="1"/>
          </p:cNvSpPr>
          <p:nvPr>
            <p:ph type="title"/>
          </p:nvPr>
        </p:nvSpPr>
        <p:spPr>
          <a:xfrm>
            <a:off x="0" y="857250"/>
            <a:ext cx="8929688" cy="857250"/>
          </a:xfrm>
        </p:spPr>
        <p:txBody>
          <a:bodyPr/>
          <a:lstStyle/>
          <a:p>
            <a:pPr eaLnBrk="1" hangingPunct="1"/>
            <a:r>
              <a:rPr lang="de-DE" sz="4000" dirty="0" smtClean="0">
                <a:latin typeface="Futura Book" pitchFamily="2" charset="0"/>
              </a:rPr>
              <a:t>Willkommen in </a:t>
            </a:r>
            <a:r>
              <a:rPr lang="de-DE" sz="4000" dirty="0" err="1" smtClean="0">
                <a:latin typeface="Futura Book" pitchFamily="2" charset="0"/>
              </a:rPr>
              <a:t>Wahlsberg</a:t>
            </a:r>
            <a:r>
              <a:rPr lang="de-DE" sz="4000" dirty="0" smtClean="0">
                <a:latin typeface="Futura Book" pitchFamily="2" charset="0"/>
              </a:rPr>
              <a:t>!</a:t>
            </a:r>
          </a:p>
        </p:txBody>
      </p:sp>
      <p:pic>
        <p:nvPicPr>
          <p:cNvPr id="53250" name="Picture 2" descr="C:\Users\H&amp;T\Desktop\Bild1.jpg"/>
          <p:cNvPicPr>
            <a:picLocks noChangeAspect="1" noChangeArrowheads="1"/>
          </p:cNvPicPr>
          <p:nvPr/>
        </p:nvPicPr>
        <p:blipFill>
          <a:blip r:embed="rId2" cstate="print"/>
          <a:srcRect/>
          <a:stretch>
            <a:fillRect/>
          </a:stretch>
        </p:blipFill>
        <p:spPr bwMode="auto">
          <a:xfrm>
            <a:off x="2987824" y="2204864"/>
            <a:ext cx="3222780" cy="3612839"/>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1"/>
          </p:nvPr>
        </p:nvSpPr>
        <p:spPr/>
        <p:txBody>
          <a:bodyPr/>
          <a:lstStyle/>
          <a:p>
            <a:pPr>
              <a:defRPr/>
            </a:pPr>
            <a:fld id="{F4AB26BA-7AB3-4C1E-AA4F-56E296EB1188}" type="slidenum">
              <a:rPr lang="en-GB"/>
              <a:pPr>
                <a:defRPr/>
              </a:pPr>
              <a:t>20</a:t>
            </a:fld>
            <a:endParaRPr lang="en-GB"/>
          </a:p>
        </p:txBody>
      </p:sp>
      <p:sp>
        <p:nvSpPr>
          <p:cNvPr id="16387" name="Titel 4"/>
          <p:cNvSpPr>
            <a:spLocks noGrp="1"/>
          </p:cNvSpPr>
          <p:nvPr>
            <p:ph type="title" idx="4294967295"/>
          </p:nvPr>
        </p:nvSpPr>
        <p:spPr>
          <a:xfrm>
            <a:off x="0" y="785813"/>
            <a:ext cx="8858250" cy="857250"/>
          </a:xfrm>
        </p:spPr>
        <p:txBody>
          <a:bodyPr/>
          <a:lstStyle/>
          <a:p>
            <a:pPr eaLnBrk="1" hangingPunct="1"/>
            <a:r>
              <a:rPr lang="de-DE" sz="2800" dirty="0" smtClean="0">
                <a:latin typeface="Times New Roman" pitchFamily="18" charset="0"/>
                <a:cs typeface="Times New Roman" pitchFamily="18" charset="0"/>
              </a:rPr>
              <a:t>Supermarkt im Naherholungsgebiet?</a:t>
            </a:r>
          </a:p>
        </p:txBody>
      </p:sp>
      <p:pic>
        <p:nvPicPr>
          <p:cNvPr id="1026" name="Picture 2" descr="C:\Users\H&amp;T\AppData\Local\Temp\678820_web_R_K_B_by_Christian Neßlinger_pixelio.de.jpg"/>
          <p:cNvPicPr>
            <a:picLocks noChangeAspect="1" noChangeArrowheads="1"/>
          </p:cNvPicPr>
          <p:nvPr/>
        </p:nvPicPr>
        <p:blipFill>
          <a:blip r:embed="rId2" cstate="print"/>
          <a:srcRect/>
          <a:stretch>
            <a:fillRect/>
          </a:stretch>
        </p:blipFill>
        <p:spPr bwMode="auto">
          <a:xfrm>
            <a:off x="4793148" y="2204864"/>
            <a:ext cx="4099332" cy="2736304"/>
          </a:xfrm>
          <a:prstGeom prst="rect">
            <a:avLst/>
          </a:prstGeom>
          <a:noFill/>
        </p:spPr>
      </p:pic>
      <p:sp>
        <p:nvSpPr>
          <p:cNvPr id="7" name="Textfeld 6"/>
          <p:cNvSpPr txBox="1"/>
          <p:nvPr/>
        </p:nvSpPr>
        <p:spPr>
          <a:xfrm>
            <a:off x="4716016" y="4751022"/>
            <a:ext cx="1800200" cy="215444"/>
          </a:xfrm>
          <a:prstGeom prst="rect">
            <a:avLst/>
          </a:prstGeom>
          <a:noFill/>
        </p:spPr>
        <p:txBody>
          <a:bodyPr wrap="square" rtlCol="0">
            <a:spAutoFit/>
          </a:bodyPr>
          <a:lstStyle/>
          <a:p>
            <a:r>
              <a:rPr lang="de-DE" sz="800" dirty="0" smtClean="0">
                <a:solidFill>
                  <a:schemeClr val="bg1"/>
                </a:solidFill>
                <a:latin typeface="Times New Roman" pitchFamily="18" charset="0"/>
                <a:cs typeface="Times New Roman" pitchFamily="18" charset="0"/>
              </a:rPr>
              <a:t>Christian </a:t>
            </a:r>
            <a:r>
              <a:rPr lang="de-DE" sz="800" dirty="0" err="1" smtClean="0">
                <a:solidFill>
                  <a:schemeClr val="bg1"/>
                </a:solidFill>
                <a:latin typeface="Times New Roman" pitchFamily="18" charset="0"/>
                <a:cs typeface="Times New Roman" pitchFamily="18" charset="0"/>
              </a:rPr>
              <a:t>Neßlinger</a:t>
            </a:r>
            <a:r>
              <a:rPr lang="de-DE" sz="800" dirty="0" smtClean="0">
                <a:solidFill>
                  <a:schemeClr val="bg1"/>
                </a:solidFill>
                <a:latin typeface="Times New Roman" pitchFamily="18" charset="0"/>
                <a:cs typeface="Times New Roman" pitchFamily="18" charset="0"/>
              </a:rPr>
              <a:t>  / pixelio.de</a:t>
            </a:r>
            <a:endParaRPr lang="de-DE" sz="800" dirty="0">
              <a:solidFill>
                <a:schemeClr val="bg1"/>
              </a:solidFill>
              <a:latin typeface="Times New Roman" pitchFamily="18" charset="0"/>
              <a:cs typeface="Times New Roman" pitchFamily="18" charset="0"/>
            </a:endParaRPr>
          </a:p>
        </p:txBody>
      </p:sp>
      <p:pic>
        <p:nvPicPr>
          <p:cNvPr id="74754" name="Picture 2" descr="http://img810.imageshack.us/img810/9330/forumgrozschachwitz2.jpg"/>
          <p:cNvPicPr>
            <a:picLocks noChangeAspect="1" noChangeArrowheads="1"/>
          </p:cNvPicPr>
          <p:nvPr/>
        </p:nvPicPr>
        <p:blipFill>
          <a:blip r:embed="rId3" cstate="print"/>
          <a:srcRect/>
          <a:stretch>
            <a:fillRect/>
          </a:stretch>
        </p:blipFill>
        <p:spPr bwMode="auto">
          <a:xfrm>
            <a:off x="251520" y="2204864"/>
            <a:ext cx="4400486" cy="2736304"/>
          </a:xfrm>
          <a:prstGeom prst="rect">
            <a:avLst/>
          </a:prstGeom>
          <a:noFill/>
        </p:spPr>
      </p:pic>
      <p:sp>
        <p:nvSpPr>
          <p:cNvPr id="9" name="Rechteck 8"/>
          <p:cNvSpPr/>
          <p:nvPr/>
        </p:nvSpPr>
        <p:spPr>
          <a:xfrm>
            <a:off x="251520" y="4725724"/>
            <a:ext cx="4572000" cy="215444"/>
          </a:xfrm>
          <a:prstGeom prst="rect">
            <a:avLst/>
          </a:prstGeom>
        </p:spPr>
        <p:txBody>
          <a:bodyPr>
            <a:spAutoFit/>
          </a:bodyPr>
          <a:lstStyle/>
          <a:p>
            <a:r>
              <a:rPr lang="de-DE" sz="800" dirty="0" smtClean="0">
                <a:solidFill>
                  <a:schemeClr val="bg1"/>
                </a:solidFill>
              </a:rPr>
              <a:t>http://img810.imageshack.us/img810/9330/forumgrozschachwitz2.jpg</a:t>
            </a:r>
            <a:endParaRPr lang="de-DE" sz="800"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F30DBF7D-52D2-4022-8850-6C9D1F8F9AF7}" type="slidenum">
              <a:rPr lang="en-GB"/>
              <a:pPr>
                <a:defRPr/>
              </a:pPr>
              <a:t>21</a:t>
            </a:fld>
            <a:endParaRPr lang="en-GB"/>
          </a:p>
        </p:txBody>
      </p:sp>
      <p:sp>
        <p:nvSpPr>
          <p:cNvPr id="17411" name="Titel 1"/>
          <p:cNvSpPr>
            <a:spLocks noGrp="1"/>
          </p:cNvSpPr>
          <p:nvPr>
            <p:ph type="title" idx="4294967295"/>
          </p:nvPr>
        </p:nvSpPr>
        <p:spPr>
          <a:xfrm>
            <a:off x="714375" y="714375"/>
            <a:ext cx="8245475" cy="762000"/>
          </a:xfrm>
        </p:spPr>
        <p:txBody>
          <a:bodyPr/>
          <a:lstStyle/>
          <a:p>
            <a:pPr eaLnBrk="1" hangingPunct="1"/>
            <a:r>
              <a:rPr lang="de-DE" sz="2800" dirty="0" smtClean="0">
                <a:latin typeface="Times New Roman" pitchFamily="18" charset="0"/>
                <a:cs typeface="Times New Roman" pitchFamily="18" charset="0"/>
              </a:rPr>
              <a:t>Braucht </a:t>
            </a:r>
            <a:r>
              <a:rPr lang="de-DE" sz="2800" dirty="0" err="1" smtClean="0">
                <a:latin typeface="Times New Roman" pitchFamily="18" charset="0"/>
                <a:cs typeface="Times New Roman" pitchFamily="18" charset="0"/>
              </a:rPr>
              <a:t>Wahlingen</a:t>
            </a:r>
            <a:r>
              <a:rPr lang="de-DE" sz="2800" dirty="0" smtClean="0">
                <a:latin typeface="Times New Roman" pitchFamily="18" charset="0"/>
                <a:cs typeface="Times New Roman" pitchFamily="18" charset="0"/>
              </a:rPr>
              <a:t> ein Kulturzentrum?</a:t>
            </a:r>
          </a:p>
        </p:txBody>
      </p:sp>
      <p:pic>
        <p:nvPicPr>
          <p:cNvPr id="6" name="Grafik 5" descr="Fotolia_842611_S.tif"/>
          <p:cNvPicPr>
            <a:picLocks noChangeAspect="1"/>
          </p:cNvPicPr>
          <p:nvPr/>
        </p:nvPicPr>
        <p:blipFill>
          <a:blip r:embed="rId2" cstate="print"/>
          <a:stretch>
            <a:fillRect/>
          </a:stretch>
        </p:blipFill>
        <p:spPr>
          <a:xfrm>
            <a:off x="1403648" y="1556792"/>
            <a:ext cx="6588224" cy="4379232"/>
          </a:xfrm>
          <a:prstGeom prst="rect">
            <a:avLst/>
          </a:prstGeom>
        </p:spPr>
      </p:pic>
      <p:sp>
        <p:nvSpPr>
          <p:cNvPr id="7" name="Textfeld 6"/>
          <p:cNvSpPr txBox="1"/>
          <p:nvPr/>
        </p:nvSpPr>
        <p:spPr>
          <a:xfrm>
            <a:off x="1475656" y="5733256"/>
            <a:ext cx="1440160" cy="215444"/>
          </a:xfrm>
          <a:prstGeom prst="rect">
            <a:avLst/>
          </a:prstGeom>
          <a:noFill/>
        </p:spPr>
        <p:txBody>
          <a:bodyPr wrap="square" rtlCol="0">
            <a:spAutoFit/>
          </a:bodyPr>
          <a:lstStyle/>
          <a:p>
            <a:r>
              <a:rPr lang="de-DE" sz="800" dirty="0" smtClean="0">
                <a:solidFill>
                  <a:schemeClr val="bg1"/>
                </a:solidFill>
                <a:latin typeface="Times New Roman" pitchFamily="18" charset="0"/>
                <a:cs typeface="Times New Roman" pitchFamily="18" charset="0"/>
              </a:rPr>
              <a:t>Quelle: </a:t>
            </a:r>
            <a:r>
              <a:rPr lang="de-DE" sz="800" dirty="0" err="1" smtClean="0">
                <a:solidFill>
                  <a:schemeClr val="bg1"/>
                </a:solidFill>
                <a:latin typeface="Times New Roman" pitchFamily="18" charset="0"/>
                <a:cs typeface="Times New Roman" pitchFamily="18" charset="0"/>
              </a:rPr>
              <a:t>Fotolia</a:t>
            </a:r>
            <a:endParaRPr lang="de-DE" sz="800"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9686E1E6-FF11-488B-B784-14AFB7E601B3}" type="slidenum">
              <a:rPr lang="en-GB"/>
              <a:pPr>
                <a:defRPr/>
              </a:pPr>
              <a:t>22</a:t>
            </a:fld>
            <a:endParaRPr lang="en-GB"/>
          </a:p>
        </p:txBody>
      </p:sp>
      <p:sp>
        <p:nvSpPr>
          <p:cNvPr id="18435" name="Titel 1"/>
          <p:cNvSpPr>
            <a:spLocks noGrp="1"/>
          </p:cNvSpPr>
          <p:nvPr>
            <p:ph type="title" idx="4294967295"/>
          </p:nvPr>
        </p:nvSpPr>
        <p:spPr>
          <a:xfrm>
            <a:off x="714375" y="714375"/>
            <a:ext cx="7629525" cy="762000"/>
          </a:xfrm>
        </p:spPr>
        <p:txBody>
          <a:bodyPr/>
          <a:lstStyle/>
          <a:p>
            <a:pPr eaLnBrk="1" hangingPunct="1"/>
            <a:r>
              <a:rPr lang="de-DE" sz="2800" dirty="0" smtClean="0">
                <a:latin typeface="Times New Roman" pitchFamily="18" charset="0"/>
                <a:cs typeface="Times New Roman" pitchFamily="18" charset="0"/>
              </a:rPr>
              <a:t>Umgehungstraße – Ja oder Nein?</a:t>
            </a:r>
          </a:p>
        </p:txBody>
      </p:sp>
      <p:pic>
        <p:nvPicPr>
          <p:cNvPr id="4098" name="Picture 2" descr="http://www.sol.de/storage/pic/home/titelseite/aufmacherfotos/1962295_1_besseringen_ortsumgehung.jpg?version=1323854738"/>
          <p:cNvPicPr>
            <a:picLocks noGrp="1" noChangeAspect="1" noChangeArrowheads="1"/>
          </p:cNvPicPr>
          <p:nvPr>
            <p:ph idx="4294967295"/>
          </p:nvPr>
        </p:nvPicPr>
        <p:blipFill>
          <a:blip r:embed="rId2" cstate="print"/>
          <a:srcRect/>
          <a:stretch>
            <a:fillRect/>
          </a:stretch>
        </p:blipFill>
        <p:spPr bwMode="auto">
          <a:xfrm>
            <a:off x="1907704" y="1484784"/>
            <a:ext cx="5472608" cy="3994682"/>
          </a:xfrm>
          <a:prstGeom prst="rect">
            <a:avLst/>
          </a:prstGeom>
          <a:noFill/>
        </p:spPr>
      </p:pic>
      <p:sp>
        <p:nvSpPr>
          <p:cNvPr id="6" name="Textfeld 5"/>
          <p:cNvSpPr txBox="1"/>
          <p:nvPr/>
        </p:nvSpPr>
        <p:spPr>
          <a:xfrm>
            <a:off x="1835696" y="5445224"/>
            <a:ext cx="5976664" cy="215444"/>
          </a:xfrm>
          <a:prstGeom prst="rect">
            <a:avLst/>
          </a:prstGeom>
          <a:noFill/>
        </p:spPr>
        <p:txBody>
          <a:bodyPr wrap="square" rtlCol="0">
            <a:spAutoFit/>
          </a:bodyPr>
          <a:lstStyle/>
          <a:p>
            <a:r>
              <a:rPr lang="de-DE" sz="800" dirty="0" smtClean="0"/>
              <a:t>http://www.sol.de/storage/pic/home/titelseite/aufmacherfotos/1962295_1_besseringen_ortsumgehung.jpg?version=1323854738</a:t>
            </a:r>
            <a:endParaRPr lang="de-DE" sz="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1"/>
          </p:nvPr>
        </p:nvSpPr>
        <p:spPr/>
        <p:txBody>
          <a:bodyPr/>
          <a:lstStyle/>
          <a:p>
            <a:pPr>
              <a:defRPr/>
            </a:pPr>
            <a:fld id="{6E7455D2-CF93-46B1-816F-24720E8A2517}" type="slidenum">
              <a:rPr lang="en-GB"/>
              <a:pPr>
                <a:defRPr/>
              </a:pPr>
              <a:t>23</a:t>
            </a:fld>
            <a:endParaRPr lang="en-GB" dirty="0"/>
          </a:p>
        </p:txBody>
      </p:sp>
      <p:sp>
        <p:nvSpPr>
          <p:cNvPr id="19459" name="Titel 1"/>
          <p:cNvSpPr>
            <a:spLocks noGrp="1"/>
          </p:cNvSpPr>
          <p:nvPr>
            <p:ph type="title" idx="4294967295"/>
          </p:nvPr>
        </p:nvSpPr>
        <p:spPr>
          <a:xfrm>
            <a:off x="214313" y="928688"/>
            <a:ext cx="8099425" cy="762000"/>
          </a:xfrm>
        </p:spPr>
        <p:txBody>
          <a:bodyPr/>
          <a:lstStyle/>
          <a:p>
            <a:pPr eaLnBrk="1" hangingPunct="1"/>
            <a:r>
              <a:rPr lang="de-DE" sz="3600" dirty="0" smtClean="0">
                <a:latin typeface="Times New Roman" pitchFamily="18" charset="0"/>
                <a:cs typeface="Times New Roman" pitchFamily="18" charset="0"/>
              </a:rPr>
              <a:t>Handymast auf dem Berg?</a:t>
            </a:r>
          </a:p>
        </p:txBody>
      </p:sp>
      <p:pic>
        <p:nvPicPr>
          <p:cNvPr id="3074" name="Picture 2" descr="Einbollen Denzlingen"/>
          <p:cNvPicPr>
            <a:picLocks noChangeAspect="1" noChangeArrowheads="1"/>
          </p:cNvPicPr>
          <p:nvPr/>
        </p:nvPicPr>
        <p:blipFill>
          <a:blip r:embed="rId2" cstate="print"/>
          <a:srcRect/>
          <a:stretch>
            <a:fillRect/>
          </a:stretch>
        </p:blipFill>
        <p:spPr bwMode="auto">
          <a:xfrm>
            <a:off x="3851920" y="2132856"/>
            <a:ext cx="4800532" cy="3600400"/>
          </a:xfrm>
          <a:prstGeom prst="rect">
            <a:avLst/>
          </a:prstGeom>
          <a:noFill/>
        </p:spPr>
      </p:pic>
      <p:sp>
        <p:nvSpPr>
          <p:cNvPr id="7" name="Textfeld 6"/>
          <p:cNvSpPr txBox="1"/>
          <p:nvPr/>
        </p:nvSpPr>
        <p:spPr>
          <a:xfrm>
            <a:off x="4211960" y="5805264"/>
            <a:ext cx="4824536" cy="215444"/>
          </a:xfrm>
          <a:prstGeom prst="rect">
            <a:avLst/>
          </a:prstGeom>
          <a:noFill/>
        </p:spPr>
        <p:txBody>
          <a:bodyPr wrap="square" rtlCol="0">
            <a:spAutoFit/>
          </a:bodyPr>
          <a:lstStyle/>
          <a:p>
            <a:r>
              <a:rPr lang="de-DE" sz="800" dirty="0" smtClean="0"/>
              <a:t>http://www.badische-seiten.de/bild/denzlingen/einbollen.php</a:t>
            </a:r>
            <a:endParaRPr lang="de-DE" sz="800" dirty="0"/>
          </a:p>
        </p:txBody>
      </p:sp>
      <p:sp>
        <p:nvSpPr>
          <p:cNvPr id="9" name="Textfeld 8"/>
          <p:cNvSpPr txBox="1"/>
          <p:nvPr/>
        </p:nvSpPr>
        <p:spPr>
          <a:xfrm>
            <a:off x="683568" y="5805264"/>
            <a:ext cx="2376264" cy="215444"/>
          </a:xfrm>
          <a:prstGeom prst="rect">
            <a:avLst/>
          </a:prstGeom>
          <a:noFill/>
        </p:spPr>
        <p:txBody>
          <a:bodyPr wrap="square" rtlCol="0">
            <a:spAutoFit/>
          </a:bodyPr>
          <a:lstStyle/>
          <a:p>
            <a:r>
              <a:rPr lang="de-DE" sz="800" dirty="0" smtClean="0"/>
              <a:t>REK  / pixelio.de</a:t>
            </a:r>
            <a:endParaRPr lang="de-DE" sz="800" dirty="0"/>
          </a:p>
        </p:txBody>
      </p:sp>
      <p:pic>
        <p:nvPicPr>
          <p:cNvPr id="3076" name="Picture 4" descr="C:\Users\H&amp;T\AppData\Local\Temp\599650_web_R_K_B_by_REK_pixelio.de.jpg"/>
          <p:cNvPicPr>
            <a:picLocks noChangeAspect="1" noChangeArrowheads="1"/>
          </p:cNvPicPr>
          <p:nvPr/>
        </p:nvPicPr>
        <p:blipFill>
          <a:blip r:embed="rId3" cstate="print"/>
          <a:srcRect/>
          <a:stretch>
            <a:fillRect/>
          </a:stretch>
        </p:blipFill>
        <p:spPr bwMode="auto">
          <a:xfrm>
            <a:off x="683568" y="2104571"/>
            <a:ext cx="2736304" cy="364840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B8F250F7-72F4-460A-BA22-2E2F6FA1305D}" type="slidenum">
              <a:rPr lang="en-GB"/>
              <a:pPr>
                <a:defRPr/>
              </a:pPr>
              <a:t>24</a:t>
            </a:fld>
            <a:endParaRPr lang="en-GB"/>
          </a:p>
        </p:txBody>
      </p:sp>
      <p:sp>
        <p:nvSpPr>
          <p:cNvPr id="20483" name="Titel 1"/>
          <p:cNvSpPr>
            <a:spLocks noGrp="1"/>
          </p:cNvSpPr>
          <p:nvPr>
            <p:ph type="title" idx="4294967295"/>
          </p:nvPr>
        </p:nvSpPr>
        <p:spPr>
          <a:xfrm>
            <a:off x="214313" y="857250"/>
            <a:ext cx="8215312" cy="762000"/>
          </a:xfrm>
        </p:spPr>
        <p:txBody>
          <a:bodyPr>
            <a:normAutofit/>
          </a:bodyPr>
          <a:lstStyle/>
          <a:p>
            <a:pPr eaLnBrk="1" hangingPunct="1"/>
            <a:r>
              <a:rPr lang="de-DE" sz="3600" dirty="0" smtClean="0">
                <a:latin typeface="Times New Roman" pitchFamily="18" charset="0"/>
                <a:cs typeface="Times New Roman" pitchFamily="18" charset="0"/>
              </a:rPr>
              <a:t>Was tun mit dem alten Schwimmbad?</a:t>
            </a:r>
          </a:p>
        </p:txBody>
      </p:sp>
      <p:pic>
        <p:nvPicPr>
          <p:cNvPr id="2050" name="Picture 2" descr="http://www.dw.de/image/0,,4453956_4,00.jpg"/>
          <p:cNvPicPr>
            <a:picLocks noChangeAspect="1" noChangeArrowheads="1"/>
          </p:cNvPicPr>
          <p:nvPr/>
        </p:nvPicPr>
        <p:blipFill>
          <a:blip r:embed="rId2" cstate="print"/>
          <a:srcRect/>
          <a:stretch>
            <a:fillRect/>
          </a:stretch>
        </p:blipFill>
        <p:spPr bwMode="auto">
          <a:xfrm>
            <a:off x="1547664" y="2060848"/>
            <a:ext cx="5619750" cy="3162301"/>
          </a:xfrm>
          <a:prstGeom prst="rect">
            <a:avLst/>
          </a:prstGeom>
          <a:noFill/>
        </p:spPr>
      </p:pic>
      <p:sp>
        <p:nvSpPr>
          <p:cNvPr id="6" name="Rechteck 5"/>
          <p:cNvSpPr/>
          <p:nvPr/>
        </p:nvSpPr>
        <p:spPr>
          <a:xfrm>
            <a:off x="1547664" y="5229200"/>
            <a:ext cx="2154757" cy="215444"/>
          </a:xfrm>
          <a:prstGeom prst="rect">
            <a:avLst/>
          </a:prstGeom>
        </p:spPr>
        <p:txBody>
          <a:bodyPr wrap="none">
            <a:spAutoFit/>
          </a:bodyPr>
          <a:lstStyle/>
          <a:p>
            <a:r>
              <a:rPr lang="de-DE" sz="800" dirty="0" smtClean="0"/>
              <a:t>http://www.dw.de/image/0,,4453956_4,00.jpg</a:t>
            </a:r>
            <a:endParaRPr lang="de-DE" sz="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B48D4DCF-AF82-4FE3-865D-68CD3CAC9345}" type="slidenum">
              <a:rPr lang="en-GB"/>
              <a:pPr>
                <a:defRPr/>
              </a:pPr>
              <a:t>25</a:t>
            </a:fld>
            <a:endParaRPr lang="en-GB"/>
          </a:p>
        </p:txBody>
      </p:sp>
      <p:sp>
        <p:nvSpPr>
          <p:cNvPr id="21507" name="Titel 4"/>
          <p:cNvSpPr>
            <a:spLocks noGrp="1"/>
          </p:cNvSpPr>
          <p:nvPr>
            <p:ph type="title" idx="4294967295"/>
          </p:nvPr>
        </p:nvSpPr>
        <p:spPr>
          <a:xfrm>
            <a:off x="714375" y="714375"/>
            <a:ext cx="7629525" cy="762000"/>
          </a:xfrm>
        </p:spPr>
        <p:txBody>
          <a:bodyPr>
            <a:normAutofit/>
          </a:bodyPr>
          <a:lstStyle/>
          <a:p>
            <a:pPr eaLnBrk="1" hangingPunct="1"/>
            <a:r>
              <a:rPr lang="de-DE" sz="3600" dirty="0" smtClean="0">
                <a:latin typeface="Times New Roman" pitchFamily="18" charset="0"/>
                <a:cs typeface="Times New Roman" pitchFamily="18" charset="0"/>
              </a:rPr>
              <a:t>Mehr Sicherheit durch Kameras?</a:t>
            </a:r>
          </a:p>
        </p:txBody>
      </p:sp>
      <p:pic>
        <p:nvPicPr>
          <p:cNvPr id="1026" name="Picture 2" descr="C:\Users\H&amp;T\AppData\Local\Temp\632432_original_R_K_by_Dieter Schütz_pixelio.de.jpg"/>
          <p:cNvPicPr>
            <a:picLocks noChangeAspect="1" noChangeArrowheads="1"/>
          </p:cNvPicPr>
          <p:nvPr/>
        </p:nvPicPr>
        <p:blipFill>
          <a:blip r:embed="rId2" cstate="screen">
            <a:grayscl/>
          </a:blip>
          <a:srcRect/>
          <a:stretch>
            <a:fillRect/>
          </a:stretch>
        </p:blipFill>
        <p:spPr bwMode="auto">
          <a:xfrm>
            <a:off x="1691680" y="1412776"/>
            <a:ext cx="6120680" cy="4590510"/>
          </a:xfrm>
          <a:prstGeom prst="rect">
            <a:avLst/>
          </a:prstGeom>
          <a:noFill/>
        </p:spPr>
      </p:pic>
      <p:sp>
        <p:nvSpPr>
          <p:cNvPr id="7" name="Rechteck 6"/>
          <p:cNvSpPr/>
          <p:nvPr/>
        </p:nvSpPr>
        <p:spPr>
          <a:xfrm>
            <a:off x="6516216" y="5805844"/>
            <a:ext cx="1253869" cy="215444"/>
          </a:xfrm>
          <a:prstGeom prst="rect">
            <a:avLst/>
          </a:prstGeom>
        </p:spPr>
        <p:txBody>
          <a:bodyPr wrap="none">
            <a:spAutoFit/>
          </a:bodyPr>
          <a:lstStyle/>
          <a:p>
            <a:r>
              <a:rPr lang="de-DE" sz="800" dirty="0" smtClean="0"/>
              <a:t>Dieter Schütz  / pixelio.de</a:t>
            </a:r>
            <a:endParaRPr lang="de-DE" sz="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Grp="1" noChangeArrowheads="1"/>
          </p:cNvSpPr>
          <p:nvPr>
            <p:ph type="sldNum" sz="quarter" idx="11"/>
          </p:nvPr>
        </p:nvSpPr>
        <p:spPr/>
        <p:txBody>
          <a:bodyPr/>
          <a:lstStyle/>
          <a:p>
            <a:pPr>
              <a:defRPr/>
            </a:pPr>
            <a:fld id="{1278D3EB-9104-49B4-AF8F-B95DFAC120C0}" type="slidenum">
              <a:rPr lang="en-GB"/>
              <a:pPr>
                <a:defRPr/>
              </a:pPr>
              <a:t>26</a:t>
            </a:fld>
            <a:endParaRPr lang="en-GB"/>
          </a:p>
        </p:txBody>
      </p:sp>
      <p:sp>
        <p:nvSpPr>
          <p:cNvPr id="25603" name="Foliennummernplatzhalter 4"/>
          <p:cNvSpPr txBox="1">
            <a:spLocks noGrp="1"/>
          </p:cNvSpPr>
          <p:nvPr/>
        </p:nvSpPr>
        <p:spPr bwMode="auto">
          <a:xfrm>
            <a:off x="7807325" y="6440488"/>
            <a:ext cx="631825" cy="227012"/>
          </a:xfrm>
          <a:prstGeom prst="rect">
            <a:avLst/>
          </a:prstGeom>
          <a:noFill/>
          <a:ln w="9525">
            <a:noFill/>
            <a:round/>
            <a:headEnd/>
            <a:tailEnd/>
          </a:ln>
        </p:spPr>
        <p:txBody>
          <a:bodyPr lIns="90000" tIns="46800" rIns="90000" bIns="46800"/>
          <a:lstStyle/>
          <a:p>
            <a:pPr algn="r" eaLnBrk="0" hangingPunct="0">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929F78F-6025-4E7C-A8AB-23FC5C8CC247}" type="slidenum">
              <a:rPr lang="en-GB" sz="800" b="1">
                <a:solidFill>
                  <a:srgbClr val="000000"/>
                </a:solidFill>
              </a:rPr>
              <a:pPr algn="r" eaLnBrk="0" hangingPunct="0">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26</a:t>
            </a:fld>
            <a:endParaRPr lang="en-GB" sz="800" b="1">
              <a:solidFill>
                <a:srgbClr val="000000"/>
              </a:solidFill>
            </a:endParaRPr>
          </a:p>
        </p:txBody>
      </p:sp>
      <p:sp>
        <p:nvSpPr>
          <p:cNvPr id="25604" name="Text Box 1"/>
          <p:cNvSpPr txBox="1">
            <a:spLocks noChangeArrowheads="1"/>
          </p:cNvSpPr>
          <p:nvPr/>
        </p:nvSpPr>
        <p:spPr bwMode="auto">
          <a:xfrm>
            <a:off x="7807325" y="6440488"/>
            <a:ext cx="633413" cy="228600"/>
          </a:xfrm>
          <a:prstGeom prst="rect">
            <a:avLst/>
          </a:prstGeom>
          <a:noFill/>
          <a:ln w="9525">
            <a:noFill/>
            <a:round/>
            <a:headEnd/>
            <a:tailEnd/>
          </a:ln>
        </p:spPr>
        <p:txBody>
          <a:bodyPr lIns="90000" tIns="46800" rIns="90000" bIns="46800"/>
          <a:lstStyle/>
          <a:p>
            <a:pPr algn="r" eaLnBrk="0" hangingPunct="0">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88A8FF9-1A14-4FA1-A4B9-DFB5C50BD4D2}" type="slidenum">
              <a:rPr lang="en-GB" sz="800" b="1">
                <a:solidFill>
                  <a:srgbClr val="000000"/>
                </a:solidFill>
              </a:rPr>
              <a:pPr algn="r" eaLnBrk="0" hangingPunct="0">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26</a:t>
            </a:fld>
            <a:endParaRPr lang="en-GB" sz="800" b="1">
              <a:solidFill>
                <a:srgbClr val="000000"/>
              </a:solidFill>
            </a:endParaRPr>
          </a:p>
        </p:txBody>
      </p:sp>
      <p:sp>
        <p:nvSpPr>
          <p:cNvPr id="25605" name="Rectangle 2"/>
          <p:cNvSpPr>
            <a:spLocks noGrp="1" noChangeArrowheads="1"/>
          </p:cNvSpPr>
          <p:nvPr>
            <p:ph type="title" idx="4294967295"/>
          </p:nvPr>
        </p:nvSpPr>
        <p:spPr>
          <a:xfrm>
            <a:off x="684213" y="765175"/>
            <a:ext cx="7631112" cy="577850"/>
          </a:xfrm>
        </p:spPr>
        <p:txBody>
          <a:bodyPr>
            <a:noAutofit/>
          </a:bodyPr>
          <a:lstStyle/>
          <a:p>
            <a: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dirty="0" err="1" smtClean="0">
                <a:latin typeface="Times New Roman" pitchFamily="18" charset="0"/>
                <a:cs typeface="Times New Roman" pitchFamily="18" charset="0"/>
              </a:rPr>
              <a:t>Politische</a:t>
            </a:r>
            <a:r>
              <a:rPr lang="en-GB" sz="3200" dirty="0" smtClean="0">
                <a:latin typeface="Times New Roman" pitchFamily="18" charset="0"/>
                <a:cs typeface="Times New Roman" pitchFamily="18" charset="0"/>
              </a:rPr>
              <a:t> </a:t>
            </a:r>
            <a:r>
              <a:rPr lang="en-GB" sz="3200" dirty="0" err="1" smtClean="0">
                <a:latin typeface="Times New Roman" pitchFamily="18" charset="0"/>
                <a:cs typeface="Times New Roman" pitchFamily="18" charset="0"/>
              </a:rPr>
              <a:t>Ebenen</a:t>
            </a:r>
            <a:r>
              <a:rPr lang="en-GB" sz="3200" dirty="0" smtClean="0">
                <a:latin typeface="Times New Roman" pitchFamily="18" charset="0"/>
                <a:cs typeface="Times New Roman" pitchFamily="18" charset="0"/>
              </a:rPr>
              <a:t> in Deutschland</a:t>
            </a:r>
          </a:p>
        </p:txBody>
      </p:sp>
      <p:sp>
        <p:nvSpPr>
          <p:cNvPr id="2" name="Rectangle 3"/>
          <p:cNvSpPr>
            <a:spLocks noGrp="1" noChangeArrowheads="1"/>
          </p:cNvSpPr>
          <p:nvPr>
            <p:ph type="body" idx="1"/>
          </p:nvPr>
        </p:nvSpPr>
        <p:spPr>
          <a:xfrm>
            <a:off x="684213" y="2060575"/>
            <a:ext cx="7737475" cy="4900613"/>
          </a:xfrm>
        </p:spPr>
        <p:txBody>
          <a:bodyPr/>
          <a:lstStyle/>
          <a:p>
            <a:pPr algn="ctr">
              <a:lnSpc>
                <a:spcPct val="100000"/>
              </a:lnSpc>
              <a:spcBef>
                <a:spcPts val="10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dirty="0" smtClean="0">
                <a:latin typeface="Times New Roman" pitchFamily="18" charset="0"/>
                <a:cs typeface="Times New Roman" pitchFamily="18" charset="0"/>
              </a:rPr>
              <a:t>Bund</a:t>
            </a:r>
          </a:p>
          <a:p>
            <a:pPr algn="ctr">
              <a:lnSpc>
                <a:spcPct val="100000"/>
              </a:lnSpc>
              <a:spcBef>
                <a:spcPts val="10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4000" dirty="0" smtClean="0"/>
          </a:p>
          <a:p>
            <a:pPr algn="ctr">
              <a:lnSpc>
                <a:spcPct val="100000"/>
              </a:lnSpc>
              <a:spcBef>
                <a:spcPts val="10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dirty="0" err="1" smtClean="0">
                <a:latin typeface="Times New Roman" pitchFamily="18" charset="0"/>
                <a:cs typeface="Times New Roman" pitchFamily="18" charset="0"/>
              </a:rPr>
              <a:t>Länder</a:t>
            </a:r>
            <a:r>
              <a:rPr lang="en-GB" sz="4000" dirty="0" smtClean="0">
                <a:latin typeface="Times New Roman" pitchFamily="18" charset="0"/>
                <a:cs typeface="Times New Roman" pitchFamily="18" charset="0"/>
              </a:rPr>
              <a:t> </a:t>
            </a:r>
          </a:p>
          <a:p>
            <a:pPr algn="ctr">
              <a:lnSpc>
                <a:spcPct val="100000"/>
              </a:lnSpc>
              <a:spcBef>
                <a:spcPts val="7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smtClean="0">
                <a:latin typeface="Futura Book" pitchFamily="2" charset="0"/>
              </a:rPr>
              <a:t>(</a:t>
            </a:r>
            <a:r>
              <a:rPr lang="en-GB" sz="2800" dirty="0" err="1" smtClean="0">
                <a:latin typeface="Times New Roman" pitchFamily="18" charset="0"/>
                <a:cs typeface="Times New Roman" pitchFamily="18" charset="0"/>
              </a:rPr>
              <a:t>Regierungsbezirke</a:t>
            </a:r>
            <a:r>
              <a:rPr lang="en-GB" sz="2800" dirty="0" smtClean="0">
                <a:latin typeface="Futura Book" pitchFamily="2" charset="0"/>
              </a:rPr>
              <a:t>)</a:t>
            </a:r>
          </a:p>
          <a:p>
            <a:pPr algn="ctr">
              <a:lnSpc>
                <a:spcPct val="100000"/>
              </a:lnSpc>
              <a:spcBef>
                <a:spcPts val="7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smtClean="0">
                <a:latin typeface="Times New Roman" pitchFamily="18" charset="0"/>
                <a:cs typeface="Times New Roman" pitchFamily="18" charset="0"/>
              </a:rPr>
              <a:t>(</a:t>
            </a:r>
            <a:r>
              <a:rPr lang="en-GB" sz="2800" dirty="0" err="1" smtClean="0">
                <a:latin typeface="Times New Roman" pitchFamily="18" charset="0"/>
                <a:cs typeface="Times New Roman" pitchFamily="18" charset="0"/>
              </a:rPr>
              <a:t>Landkreise</a:t>
            </a:r>
            <a:r>
              <a:rPr lang="en-GB" sz="2800" dirty="0" smtClean="0">
                <a:latin typeface="Times New Roman" pitchFamily="18" charset="0"/>
                <a:cs typeface="Times New Roman" pitchFamily="18" charset="0"/>
              </a:rPr>
              <a:t>)</a:t>
            </a:r>
            <a:endParaRPr lang="en-GB" sz="2800" dirty="0" smtClean="0">
              <a:latin typeface="Futura Book" pitchFamily="2" charset="0"/>
            </a:endParaRPr>
          </a:p>
          <a:p>
            <a:pPr algn="ctr">
              <a:lnSpc>
                <a:spcPct val="100000"/>
              </a:lnSpc>
              <a:spcBef>
                <a:spcPts val="7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000" dirty="0" smtClean="0">
              <a:latin typeface="Futura Book" pitchFamily="2" charset="0"/>
            </a:endParaRPr>
          </a:p>
          <a:p>
            <a:pPr algn="ctr">
              <a:lnSpc>
                <a:spcPct val="100000"/>
              </a:lnSpc>
              <a:spcBef>
                <a:spcPts val="10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dirty="0" err="1" smtClean="0">
                <a:latin typeface="Times New Roman" pitchFamily="18" charset="0"/>
                <a:cs typeface="Times New Roman" pitchFamily="18" charset="0"/>
              </a:rPr>
              <a:t>Gemeinden</a:t>
            </a:r>
            <a:r>
              <a:rPr lang="en-GB" sz="4000" dirty="0" smtClean="0">
                <a:latin typeface="Times New Roman" pitchFamily="18" charset="0"/>
                <a:cs typeface="Times New Roman" pitchFamily="18" charset="0"/>
              </a:rPr>
              <a:t> </a:t>
            </a:r>
          </a:p>
          <a:p>
            <a:pPr algn="ctr">
              <a:lnSpc>
                <a:spcPct val="100000"/>
              </a:lnSpc>
              <a:spcBef>
                <a:spcPts val="10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4000" dirty="0" smtClean="0"/>
          </a:p>
          <a:p>
            <a:pPr algn="ctr">
              <a:lnSpc>
                <a:spcPct val="100000"/>
              </a:lnSpc>
              <a:spcBef>
                <a:spcPts val="1000"/>
              </a:spcBef>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4000" dirty="0" smtClean="0"/>
          </a:p>
        </p:txBody>
      </p:sp>
      <p:pic>
        <p:nvPicPr>
          <p:cNvPr id="25607" name="Picture 4">
            <a:hlinkClick r:id="rId3"/>
          </p:cNvPr>
          <p:cNvPicPr>
            <a:picLocks noChangeAspect="1" noChangeArrowheads="1"/>
          </p:cNvPicPr>
          <p:nvPr/>
        </p:nvPicPr>
        <p:blipFill>
          <a:blip r:embed="rId4" cstate="screen"/>
          <a:srcRect/>
          <a:stretch>
            <a:fillRect/>
          </a:stretch>
        </p:blipFill>
        <p:spPr bwMode="auto">
          <a:xfrm>
            <a:off x="5795963" y="1989138"/>
            <a:ext cx="690562" cy="863600"/>
          </a:xfrm>
          <a:prstGeom prst="rect">
            <a:avLst/>
          </a:prstGeom>
          <a:noFill/>
          <a:ln w="9525">
            <a:noFill/>
            <a:round/>
            <a:headEnd/>
            <a:tailEnd/>
          </a:ln>
        </p:spPr>
      </p:pic>
      <p:pic>
        <p:nvPicPr>
          <p:cNvPr id="25608" name="Picture 5">
            <a:hlinkClick r:id="rId5"/>
          </p:cNvPr>
          <p:cNvPicPr>
            <a:picLocks noChangeAspect="1" noChangeArrowheads="1"/>
          </p:cNvPicPr>
          <p:nvPr/>
        </p:nvPicPr>
        <p:blipFill>
          <a:blip r:embed="rId6" cstate="print"/>
          <a:srcRect/>
          <a:stretch>
            <a:fillRect/>
          </a:stretch>
        </p:blipFill>
        <p:spPr bwMode="auto">
          <a:xfrm>
            <a:off x="5580063" y="3500438"/>
            <a:ext cx="1295400" cy="725487"/>
          </a:xfrm>
          <a:prstGeom prst="rect">
            <a:avLst/>
          </a:prstGeom>
          <a:noFill/>
          <a:ln w="9525">
            <a:noFill/>
            <a:round/>
            <a:headEnd/>
            <a:tailEnd/>
          </a:ln>
        </p:spPr>
      </p:pic>
      <p:pic>
        <p:nvPicPr>
          <p:cNvPr id="25609" name="Picture 6"/>
          <p:cNvPicPr>
            <a:picLocks noChangeAspect="1" noChangeArrowheads="1"/>
          </p:cNvPicPr>
          <p:nvPr/>
        </p:nvPicPr>
        <p:blipFill>
          <a:blip r:embed="rId7" cstate="print"/>
          <a:srcRect/>
          <a:stretch>
            <a:fillRect/>
          </a:stretch>
        </p:blipFill>
        <p:spPr bwMode="auto">
          <a:xfrm>
            <a:off x="7072313" y="5349895"/>
            <a:ext cx="898525" cy="1008063"/>
          </a:xfrm>
          <a:prstGeom prst="rect">
            <a:avLst/>
          </a:prstGeom>
          <a:noFill/>
          <a:ln w="9525">
            <a:noFill/>
            <a:round/>
            <a:headEnd/>
            <a:tailEnd/>
          </a:ln>
        </p:spPr>
      </p:pic>
      <p:sp>
        <p:nvSpPr>
          <p:cNvPr id="25610" name="Rectangle 7"/>
          <p:cNvSpPr>
            <a:spLocks noChangeArrowheads="1"/>
          </p:cNvSpPr>
          <p:nvPr/>
        </p:nvSpPr>
        <p:spPr bwMode="auto">
          <a:xfrm>
            <a:off x="2627313" y="1916113"/>
            <a:ext cx="4176712" cy="1008062"/>
          </a:xfrm>
          <a:prstGeom prst="rect">
            <a:avLst/>
          </a:prstGeom>
          <a:noFill/>
          <a:ln w="12600">
            <a:solidFill>
              <a:srgbClr val="000000"/>
            </a:solidFill>
            <a:miter lim="800000"/>
            <a:headEnd/>
            <a:tailEnd/>
          </a:ln>
        </p:spPr>
        <p:txBody>
          <a:bodyPr wrap="none" anchor="ctr"/>
          <a:lstStyle/>
          <a:p>
            <a:pPr eaLnBrk="0" hangingPunct="0">
              <a:lnSpc>
                <a:spcPct val="93000"/>
              </a:lnSpc>
              <a:buClr>
                <a:srgbClr val="000000"/>
              </a:buClr>
              <a:buSzPct val="100000"/>
              <a:buFont typeface="Arial" charset="0"/>
              <a:buNone/>
            </a:pPr>
            <a:endParaRPr lang="de-DE"/>
          </a:p>
        </p:txBody>
      </p:sp>
      <p:sp>
        <p:nvSpPr>
          <p:cNvPr id="25611" name="Rectangle 8"/>
          <p:cNvSpPr>
            <a:spLocks noChangeArrowheads="1"/>
          </p:cNvSpPr>
          <p:nvPr/>
        </p:nvSpPr>
        <p:spPr bwMode="auto">
          <a:xfrm>
            <a:off x="1692275" y="3068638"/>
            <a:ext cx="6119813" cy="1152525"/>
          </a:xfrm>
          <a:prstGeom prst="rect">
            <a:avLst/>
          </a:prstGeom>
          <a:noFill/>
          <a:ln w="12600">
            <a:solidFill>
              <a:srgbClr val="000000"/>
            </a:solidFill>
            <a:miter lim="800000"/>
            <a:headEnd/>
            <a:tailEnd/>
          </a:ln>
        </p:spPr>
        <p:txBody>
          <a:bodyPr wrap="none" anchor="ctr"/>
          <a:lstStyle/>
          <a:p>
            <a:pPr eaLnBrk="0" hangingPunct="0">
              <a:lnSpc>
                <a:spcPct val="93000"/>
              </a:lnSpc>
              <a:buClr>
                <a:srgbClr val="000000"/>
              </a:buClr>
              <a:buSzPct val="100000"/>
              <a:buFont typeface="Arial" charset="0"/>
              <a:buNone/>
            </a:pPr>
            <a:endParaRPr lang="de-DE"/>
          </a:p>
        </p:txBody>
      </p:sp>
      <p:sp>
        <p:nvSpPr>
          <p:cNvPr id="25612" name="Rectangle 9"/>
          <p:cNvSpPr>
            <a:spLocks noChangeArrowheads="1"/>
          </p:cNvSpPr>
          <p:nvPr/>
        </p:nvSpPr>
        <p:spPr bwMode="auto">
          <a:xfrm>
            <a:off x="1042988" y="5203846"/>
            <a:ext cx="7416800" cy="1296988"/>
          </a:xfrm>
          <a:prstGeom prst="rect">
            <a:avLst/>
          </a:prstGeom>
          <a:noFill/>
          <a:ln w="12600">
            <a:solidFill>
              <a:srgbClr val="000000"/>
            </a:solidFill>
            <a:miter lim="800000"/>
            <a:headEnd/>
            <a:tailEnd/>
          </a:ln>
        </p:spPr>
        <p:txBody>
          <a:bodyPr wrap="none" anchor="ctr"/>
          <a:lstStyle/>
          <a:p>
            <a:pPr eaLnBrk="0" hangingPunct="0">
              <a:lnSpc>
                <a:spcPct val="93000"/>
              </a:lnSpc>
              <a:buClr>
                <a:srgbClr val="000000"/>
              </a:buClr>
              <a:buSzPct val="100000"/>
              <a:buFont typeface="Arial" charset="0"/>
              <a:buNone/>
            </a:pPr>
            <a:endParaRPr lang="de-D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Grp="1" noChangeArrowheads="1"/>
          </p:cNvSpPr>
          <p:nvPr>
            <p:ph type="sldNum" sz="quarter" idx="11"/>
          </p:nvPr>
        </p:nvSpPr>
        <p:spPr/>
        <p:txBody>
          <a:bodyPr/>
          <a:lstStyle/>
          <a:p>
            <a:pPr>
              <a:defRPr/>
            </a:pPr>
            <a:fld id="{2A54134B-4D6C-4720-B145-98202AB877DE}" type="slidenum">
              <a:rPr lang="en-GB"/>
              <a:pPr>
                <a:defRPr/>
              </a:pPr>
              <a:t>27</a:t>
            </a:fld>
            <a:endParaRPr lang="en-GB"/>
          </a:p>
        </p:txBody>
      </p:sp>
      <p:sp>
        <p:nvSpPr>
          <p:cNvPr id="26627" name="Rectangle 1"/>
          <p:cNvSpPr>
            <a:spLocks noGrp="1" noChangeArrowheads="1"/>
          </p:cNvSpPr>
          <p:nvPr>
            <p:ph type="title"/>
          </p:nvPr>
        </p:nvSpPr>
        <p:spPr>
          <a:xfrm>
            <a:off x="714375" y="571500"/>
            <a:ext cx="7629525" cy="762000"/>
          </a:xfrm>
        </p:spPr>
        <p:txBody>
          <a:bodyPr lIns="0" tIns="0" rIns="0" bIns="0">
            <a:norm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dirty="0" err="1" smtClean="0">
                <a:latin typeface="Times New Roman" pitchFamily="18" charset="0"/>
                <a:cs typeface="Times New Roman" pitchFamily="18" charset="0"/>
              </a:rPr>
              <a:t>Gemeindeordnung</a:t>
            </a:r>
            <a:r>
              <a:rPr lang="en-GB" sz="3200" dirty="0" smtClean="0">
                <a:latin typeface="Times New Roman" pitchFamily="18" charset="0"/>
                <a:cs typeface="Times New Roman" pitchFamily="18" charset="0"/>
              </a:rPr>
              <a:t> von Baden-Württemberg</a:t>
            </a:r>
          </a:p>
        </p:txBody>
      </p:sp>
      <p:sp>
        <p:nvSpPr>
          <p:cNvPr id="26628" name="Textfeld 5"/>
          <p:cNvSpPr txBox="1">
            <a:spLocks noChangeArrowheads="1"/>
          </p:cNvSpPr>
          <p:nvPr/>
        </p:nvSpPr>
        <p:spPr bwMode="auto">
          <a:xfrm>
            <a:off x="1357313" y="5572125"/>
            <a:ext cx="7000875" cy="779463"/>
          </a:xfrm>
          <a:prstGeom prst="rect">
            <a:avLst/>
          </a:prstGeom>
          <a:noFill/>
          <a:ln w="9525">
            <a:solidFill>
              <a:schemeClr val="tx1"/>
            </a:solidFill>
            <a:miter lim="800000"/>
            <a:headEnd/>
            <a:tailEnd/>
          </a:ln>
        </p:spPr>
        <p:txBody>
          <a:bodyPr>
            <a:spAutoFit/>
          </a:bodyPr>
          <a:lstStyle/>
          <a:p>
            <a:pPr algn="ctr" eaLnBrk="0" hangingPunct="0">
              <a:lnSpc>
                <a:spcPct val="93000"/>
              </a:lnSpc>
              <a:buClr>
                <a:srgbClr val="000000"/>
              </a:buClr>
              <a:buSzPct val="100000"/>
              <a:buFont typeface="Arial" charset="0"/>
              <a:buNone/>
            </a:pPr>
            <a:r>
              <a:rPr lang="de-DE" sz="2400">
                <a:solidFill>
                  <a:schemeClr val="tx1"/>
                </a:solidFill>
                <a:latin typeface="Futura Book" pitchFamily="2" charset="0"/>
              </a:rPr>
              <a:t>Bürgerinnen &amp; Bürger der Gemeinde</a:t>
            </a:r>
          </a:p>
          <a:p>
            <a:pPr algn="ctr" eaLnBrk="0" hangingPunct="0">
              <a:lnSpc>
                <a:spcPct val="93000"/>
              </a:lnSpc>
              <a:buClr>
                <a:srgbClr val="000000"/>
              </a:buClr>
              <a:buSzPct val="100000"/>
              <a:buFont typeface="Arial" charset="0"/>
              <a:buNone/>
            </a:pPr>
            <a:r>
              <a:rPr lang="de-DE" sz="2400">
                <a:solidFill>
                  <a:schemeClr val="tx1"/>
                </a:solidFill>
                <a:latin typeface="Futura Book" pitchFamily="2" charset="0"/>
              </a:rPr>
              <a:t>WÄHLEN</a:t>
            </a:r>
          </a:p>
        </p:txBody>
      </p:sp>
      <p:sp>
        <p:nvSpPr>
          <p:cNvPr id="11" name="Textfeld 10"/>
          <p:cNvSpPr txBox="1">
            <a:spLocks noChangeArrowheads="1"/>
          </p:cNvSpPr>
          <p:nvPr/>
        </p:nvSpPr>
        <p:spPr bwMode="auto">
          <a:xfrm>
            <a:off x="142875" y="1500188"/>
            <a:ext cx="3000375" cy="2152650"/>
          </a:xfrm>
          <a:prstGeom prst="rect">
            <a:avLst/>
          </a:prstGeom>
          <a:noFill/>
          <a:ln w="9525">
            <a:solidFill>
              <a:schemeClr val="tx1"/>
            </a:solidFill>
            <a:miter lim="800000"/>
            <a:headEnd/>
            <a:tailEnd/>
          </a:ln>
        </p:spPr>
        <p:txBody>
          <a:bodyPr>
            <a:spAutoFit/>
          </a:bodyPr>
          <a:lstStyle/>
          <a:p>
            <a:pPr algn="ctr" eaLnBrk="0" hangingPunct="0">
              <a:lnSpc>
                <a:spcPct val="93000"/>
              </a:lnSpc>
              <a:buClr>
                <a:srgbClr val="000000"/>
              </a:buClr>
              <a:buSzPct val="100000"/>
              <a:buFont typeface="Arial" charset="0"/>
              <a:buNone/>
            </a:pPr>
            <a:r>
              <a:rPr lang="de-DE" sz="2400">
                <a:solidFill>
                  <a:schemeClr val="tx1"/>
                </a:solidFill>
                <a:latin typeface="Futura Book" pitchFamily="2" charset="0"/>
              </a:rPr>
              <a:t>Bürgermeister</a:t>
            </a:r>
          </a:p>
          <a:p>
            <a:pPr algn="ctr" eaLnBrk="0" hangingPunct="0">
              <a:lnSpc>
                <a:spcPct val="93000"/>
              </a:lnSpc>
              <a:buClr>
                <a:srgbClr val="000000"/>
              </a:buClr>
              <a:buSzPct val="100000"/>
              <a:buFont typeface="Arial" charset="0"/>
              <a:buNone/>
            </a:pPr>
            <a:endParaRPr lang="de-DE" sz="2400">
              <a:solidFill>
                <a:schemeClr val="tx1"/>
              </a:solidFill>
              <a:latin typeface="Futura Book" pitchFamily="2" charset="0"/>
            </a:endParaRPr>
          </a:p>
          <a:p>
            <a:pPr algn="ctr" eaLnBrk="0" hangingPunct="0">
              <a:lnSpc>
                <a:spcPct val="93000"/>
              </a:lnSpc>
              <a:buClr>
                <a:srgbClr val="000000"/>
              </a:buClr>
              <a:buSzPct val="100000"/>
              <a:buFont typeface="Arial" charset="0"/>
              <a:buNone/>
            </a:pPr>
            <a:r>
              <a:rPr lang="de-DE" sz="2400" i="1">
                <a:solidFill>
                  <a:schemeClr val="tx1"/>
                </a:solidFill>
                <a:latin typeface="Futura Book" pitchFamily="2" charset="0"/>
              </a:rPr>
              <a:t>Chef der Verwaltung &amp;</a:t>
            </a:r>
          </a:p>
          <a:p>
            <a:pPr algn="ctr" eaLnBrk="0" hangingPunct="0">
              <a:lnSpc>
                <a:spcPct val="93000"/>
              </a:lnSpc>
              <a:buClr>
                <a:srgbClr val="000000"/>
              </a:buClr>
              <a:buSzPct val="100000"/>
              <a:buFont typeface="Arial" charset="0"/>
              <a:buNone/>
            </a:pPr>
            <a:r>
              <a:rPr lang="de-DE" sz="2400" i="1">
                <a:solidFill>
                  <a:schemeClr val="tx1"/>
                </a:solidFill>
                <a:latin typeface="Futura Book" pitchFamily="2" charset="0"/>
              </a:rPr>
              <a:t>Vorsitzender des Gemeinderates</a:t>
            </a:r>
          </a:p>
        </p:txBody>
      </p:sp>
      <p:sp>
        <p:nvSpPr>
          <p:cNvPr id="12" name="Textfeld 11"/>
          <p:cNvSpPr txBox="1">
            <a:spLocks noChangeArrowheads="1"/>
          </p:cNvSpPr>
          <p:nvPr/>
        </p:nvSpPr>
        <p:spPr bwMode="auto">
          <a:xfrm>
            <a:off x="6286500" y="1500188"/>
            <a:ext cx="2643188" cy="2152650"/>
          </a:xfrm>
          <a:prstGeom prst="rect">
            <a:avLst/>
          </a:prstGeom>
          <a:noFill/>
          <a:ln w="9525">
            <a:solidFill>
              <a:schemeClr val="tx1"/>
            </a:solidFill>
            <a:miter lim="800000"/>
            <a:headEnd/>
            <a:tailEnd/>
          </a:ln>
        </p:spPr>
        <p:txBody>
          <a:bodyPr>
            <a:spAutoFit/>
          </a:bodyPr>
          <a:lstStyle/>
          <a:p>
            <a:pPr algn="ctr" eaLnBrk="0" hangingPunct="0">
              <a:lnSpc>
                <a:spcPct val="93000"/>
              </a:lnSpc>
              <a:buClr>
                <a:srgbClr val="000000"/>
              </a:buClr>
              <a:buSzPct val="100000"/>
              <a:buFont typeface="Arial" charset="0"/>
              <a:buNone/>
            </a:pPr>
            <a:r>
              <a:rPr lang="de-DE" sz="2400">
                <a:solidFill>
                  <a:schemeClr val="tx1"/>
                </a:solidFill>
                <a:latin typeface="Futura Book" pitchFamily="2" charset="0"/>
              </a:rPr>
              <a:t>Gemeinderat</a:t>
            </a:r>
          </a:p>
          <a:p>
            <a:pPr algn="ctr" eaLnBrk="0" hangingPunct="0">
              <a:lnSpc>
                <a:spcPct val="93000"/>
              </a:lnSpc>
              <a:buClr>
                <a:srgbClr val="000000"/>
              </a:buClr>
              <a:buSzPct val="100000"/>
              <a:buFont typeface="Arial" charset="0"/>
              <a:buNone/>
            </a:pPr>
            <a:endParaRPr lang="de-DE" sz="2400">
              <a:solidFill>
                <a:schemeClr val="tx1"/>
              </a:solidFill>
              <a:latin typeface="Futura Book" pitchFamily="2" charset="0"/>
            </a:endParaRPr>
          </a:p>
          <a:p>
            <a:pPr algn="ctr" eaLnBrk="0" hangingPunct="0">
              <a:lnSpc>
                <a:spcPct val="93000"/>
              </a:lnSpc>
              <a:buClr>
                <a:srgbClr val="000000"/>
              </a:buClr>
              <a:buSzPct val="100000"/>
              <a:buFont typeface="Arial" charset="0"/>
              <a:buNone/>
            </a:pPr>
            <a:r>
              <a:rPr lang="de-DE" sz="2400" i="1">
                <a:solidFill>
                  <a:schemeClr val="tx1"/>
                </a:solidFill>
                <a:latin typeface="Futura Book" pitchFamily="2" charset="0"/>
              </a:rPr>
              <a:t>besetzt Ausschüsse</a:t>
            </a:r>
          </a:p>
          <a:p>
            <a:pPr algn="ctr" eaLnBrk="0" hangingPunct="0">
              <a:lnSpc>
                <a:spcPct val="93000"/>
              </a:lnSpc>
              <a:buClr>
                <a:srgbClr val="000000"/>
              </a:buClr>
              <a:buSzPct val="100000"/>
              <a:buFont typeface="Arial" charset="0"/>
              <a:buNone/>
            </a:pPr>
            <a:r>
              <a:rPr lang="de-DE" sz="2400" i="1">
                <a:solidFill>
                  <a:schemeClr val="tx1"/>
                </a:solidFill>
                <a:latin typeface="Futura Book" pitchFamily="2" charset="0"/>
              </a:rPr>
              <a:t>(z.B. für Jugend &amp; Soziales)</a:t>
            </a:r>
          </a:p>
        </p:txBody>
      </p:sp>
      <p:cxnSp>
        <p:nvCxnSpPr>
          <p:cNvPr id="17" name="Gerade Verbindung mit Pfeil 16"/>
          <p:cNvCxnSpPr>
            <a:cxnSpLocks noChangeShapeType="1"/>
          </p:cNvCxnSpPr>
          <p:nvPr/>
        </p:nvCxnSpPr>
        <p:spPr bwMode="auto">
          <a:xfrm rot="5400000" flipH="1" flipV="1">
            <a:off x="820738" y="4608513"/>
            <a:ext cx="1785937" cy="1587"/>
          </a:xfrm>
          <a:prstGeom prst="straightConnector1">
            <a:avLst/>
          </a:prstGeom>
          <a:noFill/>
          <a:ln w="88900" algn="ctr">
            <a:solidFill>
              <a:schemeClr val="tx1"/>
            </a:solidFill>
            <a:round/>
            <a:headEnd type="none" w="med" len="lg"/>
            <a:tailEnd type="arrow" w="med" len="med"/>
          </a:ln>
        </p:spPr>
      </p:cxnSp>
      <p:cxnSp>
        <p:nvCxnSpPr>
          <p:cNvPr id="18" name="Gerade Verbindung mit Pfeil 17"/>
          <p:cNvCxnSpPr>
            <a:cxnSpLocks noChangeShapeType="1"/>
          </p:cNvCxnSpPr>
          <p:nvPr/>
        </p:nvCxnSpPr>
        <p:spPr bwMode="auto">
          <a:xfrm rot="5400000" flipH="1" flipV="1">
            <a:off x="7108031" y="4607719"/>
            <a:ext cx="1787525" cy="1588"/>
          </a:xfrm>
          <a:prstGeom prst="straightConnector1">
            <a:avLst/>
          </a:prstGeom>
          <a:noFill/>
          <a:ln w="88900" algn="ctr">
            <a:solidFill>
              <a:schemeClr val="tx1"/>
            </a:solidFill>
            <a:round/>
            <a:headEnd/>
            <a:tailEnd type="arrow" w="med" len="med"/>
          </a:ln>
        </p:spPr>
      </p:cxnSp>
      <p:sp>
        <p:nvSpPr>
          <p:cNvPr id="19" name="Textfeld 18"/>
          <p:cNvSpPr txBox="1">
            <a:spLocks noChangeArrowheads="1"/>
          </p:cNvSpPr>
          <p:nvPr/>
        </p:nvSpPr>
        <p:spPr bwMode="auto">
          <a:xfrm>
            <a:off x="1857375" y="4500563"/>
            <a:ext cx="1928813" cy="436562"/>
          </a:xfrm>
          <a:prstGeom prst="rect">
            <a:avLst/>
          </a:prstGeom>
          <a:noFill/>
          <a:ln w="9525">
            <a:noFill/>
            <a:miter lim="800000"/>
            <a:headEnd/>
            <a:tailEnd/>
          </a:ln>
        </p:spPr>
        <p:txBody>
          <a:bodyPr>
            <a:spAutoFit/>
          </a:bodyPr>
          <a:lstStyle/>
          <a:p>
            <a:pPr eaLnBrk="0" hangingPunct="0">
              <a:lnSpc>
                <a:spcPct val="93000"/>
              </a:lnSpc>
              <a:buClr>
                <a:srgbClr val="000000"/>
              </a:buClr>
              <a:buSzPct val="100000"/>
              <a:buFont typeface="Arial" charset="0"/>
              <a:buNone/>
            </a:pPr>
            <a:r>
              <a:rPr lang="de-DE" sz="2400">
                <a:solidFill>
                  <a:srgbClr val="FF0000"/>
                </a:solidFill>
                <a:latin typeface="Futura Book" pitchFamily="2" charset="0"/>
              </a:rPr>
              <a:t> für 8 Jahre</a:t>
            </a:r>
          </a:p>
        </p:txBody>
      </p:sp>
      <p:sp>
        <p:nvSpPr>
          <p:cNvPr id="20" name="Textfeld 19"/>
          <p:cNvSpPr txBox="1">
            <a:spLocks noChangeArrowheads="1"/>
          </p:cNvSpPr>
          <p:nvPr/>
        </p:nvSpPr>
        <p:spPr bwMode="auto">
          <a:xfrm>
            <a:off x="6215063" y="4500563"/>
            <a:ext cx="1714500" cy="436562"/>
          </a:xfrm>
          <a:prstGeom prst="rect">
            <a:avLst/>
          </a:prstGeom>
          <a:noFill/>
          <a:ln w="9525">
            <a:noFill/>
            <a:miter lim="800000"/>
            <a:headEnd/>
            <a:tailEnd/>
          </a:ln>
        </p:spPr>
        <p:txBody>
          <a:bodyPr>
            <a:spAutoFit/>
          </a:bodyPr>
          <a:lstStyle/>
          <a:p>
            <a:pPr eaLnBrk="0" hangingPunct="0">
              <a:lnSpc>
                <a:spcPct val="93000"/>
              </a:lnSpc>
              <a:buClr>
                <a:srgbClr val="000000"/>
              </a:buClr>
              <a:buSzPct val="100000"/>
              <a:buFont typeface="Arial" charset="0"/>
              <a:buNone/>
            </a:pPr>
            <a:r>
              <a:rPr lang="de-DE" sz="2400">
                <a:solidFill>
                  <a:srgbClr val="FF0000"/>
                </a:solidFill>
                <a:latin typeface="Futura Book" pitchFamily="2" charset="0"/>
              </a:rPr>
              <a:t>für 5 Jahre</a:t>
            </a:r>
          </a:p>
        </p:txBody>
      </p:sp>
      <p:cxnSp>
        <p:nvCxnSpPr>
          <p:cNvPr id="22" name="Gerade Verbindung mit Pfeil 21"/>
          <p:cNvCxnSpPr>
            <a:cxnSpLocks noChangeShapeType="1"/>
          </p:cNvCxnSpPr>
          <p:nvPr/>
        </p:nvCxnSpPr>
        <p:spPr bwMode="auto">
          <a:xfrm rot="10800000">
            <a:off x="3357563" y="3357563"/>
            <a:ext cx="2714625" cy="1587"/>
          </a:xfrm>
          <a:prstGeom prst="straightConnector1">
            <a:avLst/>
          </a:prstGeom>
          <a:noFill/>
          <a:ln w="50800" algn="ctr">
            <a:solidFill>
              <a:schemeClr val="tx1"/>
            </a:solidFill>
            <a:round/>
            <a:headEnd/>
            <a:tailEnd type="arrow" w="med" len="med"/>
          </a:ln>
        </p:spPr>
      </p:cxnSp>
      <p:cxnSp>
        <p:nvCxnSpPr>
          <p:cNvPr id="24" name="Gerade Verbindung mit Pfeil 23"/>
          <p:cNvCxnSpPr>
            <a:cxnSpLocks noChangeShapeType="1"/>
          </p:cNvCxnSpPr>
          <p:nvPr/>
        </p:nvCxnSpPr>
        <p:spPr bwMode="auto">
          <a:xfrm>
            <a:off x="3357563" y="2000250"/>
            <a:ext cx="2786062" cy="1588"/>
          </a:xfrm>
          <a:prstGeom prst="straightConnector1">
            <a:avLst/>
          </a:prstGeom>
          <a:noFill/>
          <a:ln w="50800" algn="ctr">
            <a:solidFill>
              <a:schemeClr val="tx1"/>
            </a:solidFill>
            <a:round/>
            <a:headEnd/>
            <a:tailEnd type="arrow" w="med" len="med"/>
          </a:ln>
        </p:spPr>
      </p:cxnSp>
      <p:sp>
        <p:nvSpPr>
          <p:cNvPr id="28" name="Textfeld 27"/>
          <p:cNvSpPr txBox="1">
            <a:spLocks noChangeArrowheads="1"/>
          </p:cNvSpPr>
          <p:nvPr/>
        </p:nvSpPr>
        <p:spPr bwMode="auto">
          <a:xfrm>
            <a:off x="3857625" y="2714625"/>
            <a:ext cx="1928813" cy="377825"/>
          </a:xfrm>
          <a:prstGeom prst="rect">
            <a:avLst/>
          </a:prstGeom>
          <a:noFill/>
          <a:ln w="9525">
            <a:noFill/>
            <a:miter lim="800000"/>
            <a:headEnd/>
            <a:tailEnd/>
          </a:ln>
        </p:spPr>
        <p:txBody>
          <a:bodyPr>
            <a:spAutoFit/>
          </a:bodyPr>
          <a:lstStyle/>
          <a:p>
            <a:pPr eaLnBrk="0" hangingPunct="0">
              <a:lnSpc>
                <a:spcPct val="93000"/>
              </a:lnSpc>
              <a:buClr>
                <a:srgbClr val="000000"/>
              </a:buClr>
              <a:buSzPct val="100000"/>
              <a:buFont typeface="Arial" charset="0"/>
              <a:buNone/>
            </a:pPr>
            <a:r>
              <a:rPr lang="de-DE" sz="2000">
                <a:solidFill>
                  <a:schemeClr val="tx1"/>
                </a:solidFill>
                <a:latin typeface="Futura Book" pitchFamily="2" charset="0"/>
              </a:rPr>
              <a:t>kontrolliert den</a:t>
            </a:r>
          </a:p>
        </p:txBody>
      </p:sp>
      <p:sp>
        <p:nvSpPr>
          <p:cNvPr id="29" name="Textfeld 28"/>
          <p:cNvSpPr txBox="1">
            <a:spLocks noChangeArrowheads="1"/>
          </p:cNvSpPr>
          <p:nvPr/>
        </p:nvSpPr>
        <p:spPr bwMode="auto">
          <a:xfrm>
            <a:off x="4071938" y="1500188"/>
            <a:ext cx="1357312" cy="377825"/>
          </a:xfrm>
          <a:prstGeom prst="rect">
            <a:avLst/>
          </a:prstGeom>
          <a:noFill/>
          <a:ln w="9525">
            <a:noFill/>
            <a:miter lim="800000"/>
            <a:headEnd/>
            <a:tailEnd/>
          </a:ln>
        </p:spPr>
        <p:txBody>
          <a:bodyPr>
            <a:spAutoFit/>
          </a:bodyPr>
          <a:lstStyle/>
          <a:p>
            <a:pPr eaLnBrk="0" hangingPunct="0">
              <a:lnSpc>
                <a:spcPct val="93000"/>
              </a:lnSpc>
              <a:buClr>
                <a:srgbClr val="000000"/>
              </a:buClr>
              <a:buSzPct val="100000"/>
              <a:buFont typeface="Arial" charset="0"/>
              <a:buNone/>
            </a:pPr>
            <a:r>
              <a:rPr lang="de-DE" sz="2000">
                <a:solidFill>
                  <a:schemeClr val="tx1"/>
                </a:solidFill>
                <a:latin typeface="Futura Book" pitchFamily="2" charset="0"/>
              </a:rPr>
              <a:t>leitet den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500"/>
                                        <p:tgtEl>
                                          <p:spTgt spid="20"/>
                                        </p:tgtEl>
                                      </p:cBhvr>
                                    </p:animEffect>
                                  </p:childTnLst>
                                </p:cTn>
                              </p:par>
                              <p:par>
                                <p:cTn id="20" presetID="3"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par>
                                <p:cTn id="33" presetID="3" presetClass="entr" presetSubtype="1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linds(horizontal)">
                                      <p:cBhvr>
                                        <p:cTn id="35" dur="500"/>
                                        <p:tgtEl>
                                          <p:spTgt spid="24"/>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linds(horizontal)">
                                      <p:cBhvr>
                                        <p:cTn id="38" dur="500"/>
                                        <p:tgtEl>
                                          <p:spTgt spid="28"/>
                                        </p:tgtEl>
                                      </p:cBhvr>
                                    </p:animEffect>
                                  </p:childTnLst>
                                </p:cTn>
                              </p:par>
                              <p:par>
                                <p:cTn id="39" presetID="3" presetClass="entr" presetSubtype="1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linds(horizontal)">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9" grpId="0"/>
      <p:bldP spid="20"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1"/>
          </p:nvPr>
        </p:nvSpPr>
        <p:spPr/>
        <p:txBody>
          <a:bodyPr/>
          <a:lstStyle/>
          <a:p>
            <a:pPr>
              <a:defRPr/>
            </a:pPr>
            <a:fld id="{909DBC4B-BEF2-4108-B319-26D6867436A9}" type="slidenum">
              <a:rPr lang="en-GB"/>
              <a:pPr>
                <a:defRPr/>
              </a:pPr>
              <a:t>28</a:t>
            </a:fld>
            <a:endParaRPr lang="en-GB"/>
          </a:p>
        </p:txBody>
      </p:sp>
      <p:sp>
        <p:nvSpPr>
          <p:cNvPr id="27651" name="Foliennummernplatzhalter 4"/>
          <p:cNvSpPr txBox="1">
            <a:spLocks noGrp="1"/>
          </p:cNvSpPr>
          <p:nvPr/>
        </p:nvSpPr>
        <p:spPr bwMode="auto">
          <a:xfrm>
            <a:off x="7807325" y="6440488"/>
            <a:ext cx="631825" cy="227012"/>
          </a:xfrm>
          <a:prstGeom prst="rect">
            <a:avLst/>
          </a:prstGeom>
          <a:noFill/>
          <a:ln w="9525">
            <a:noFill/>
            <a:round/>
            <a:headEnd/>
            <a:tailEnd/>
          </a:ln>
        </p:spPr>
        <p:txBody>
          <a:bodyPr lIns="90000" tIns="46800" rIns="90000" bIns="46800"/>
          <a:lstStyle/>
          <a:p>
            <a:pPr algn="r" eaLnBrk="0" hangingPunct="0">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B0D9BD76-F070-41CB-9A3E-56EB452CCACE}" type="slidenum">
              <a:rPr lang="en-GB" sz="800" b="1">
                <a:solidFill>
                  <a:srgbClr val="000000"/>
                </a:solidFill>
              </a:rPr>
              <a:pPr algn="r" eaLnBrk="0" hangingPunct="0">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28</a:t>
            </a:fld>
            <a:endParaRPr lang="en-GB" sz="800" b="1">
              <a:solidFill>
                <a:srgbClr val="000000"/>
              </a:solidFill>
            </a:endParaRPr>
          </a:p>
        </p:txBody>
      </p:sp>
      <p:sp>
        <p:nvSpPr>
          <p:cNvPr id="27652" name="Rectangle 1"/>
          <p:cNvSpPr>
            <a:spLocks noGrp="1" noChangeArrowheads="1"/>
          </p:cNvSpPr>
          <p:nvPr>
            <p:ph type="title" idx="4294967295"/>
          </p:nvPr>
        </p:nvSpPr>
        <p:spPr>
          <a:xfrm>
            <a:off x="649288" y="674688"/>
            <a:ext cx="7631112" cy="765175"/>
          </a:xfrm>
        </p:spPr>
        <p:txBody>
          <a:bodyPr lIns="0" tIns="0" rIns="0" bIns="0">
            <a:norm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dirty="0" err="1" smtClean="0">
                <a:latin typeface="Futura Book" pitchFamily="2" charset="0"/>
              </a:rPr>
              <a:t>Welche</a:t>
            </a:r>
            <a:r>
              <a:rPr lang="en-GB" sz="3200" dirty="0" smtClean="0">
                <a:latin typeface="Futura Book" pitchFamily="2" charset="0"/>
              </a:rPr>
              <a:t> </a:t>
            </a:r>
            <a:r>
              <a:rPr lang="en-GB" sz="3200" dirty="0" err="1" smtClean="0">
                <a:latin typeface="Futura Book" pitchFamily="2" charset="0"/>
              </a:rPr>
              <a:t>Aufgaben</a:t>
            </a:r>
            <a:r>
              <a:rPr lang="en-GB" sz="3200" dirty="0" smtClean="0">
                <a:latin typeface="Futura Book" pitchFamily="2" charset="0"/>
              </a:rPr>
              <a:t> hat die </a:t>
            </a:r>
            <a:r>
              <a:rPr lang="en-GB" sz="3200" dirty="0" err="1" smtClean="0">
                <a:latin typeface="Futura Book" pitchFamily="2" charset="0"/>
              </a:rPr>
              <a:t>Gemeinde</a:t>
            </a:r>
            <a:r>
              <a:rPr lang="en-GB" sz="3200" dirty="0" smtClean="0">
                <a:latin typeface="Futura Book" pitchFamily="2" charset="0"/>
              </a:rPr>
              <a:t>?</a:t>
            </a:r>
          </a:p>
        </p:txBody>
      </p:sp>
      <p:sp>
        <p:nvSpPr>
          <p:cNvPr id="2" name="Rectangle 2"/>
          <p:cNvSpPr>
            <a:spLocks noGrp="1" noChangeArrowheads="1"/>
          </p:cNvSpPr>
          <p:nvPr>
            <p:ph type="body" idx="1"/>
          </p:nvPr>
        </p:nvSpPr>
        <p:spPr>
          <a:xfrm>
            <a:off x="323850" y="1428750"/>
            <a:ext cx="8820150" cy="4452938"/>
          </a:xfrm>
        </p:spPr>
        <p:txBody>
          <a:bodyPr lIns="0" tIns="0" rIns="0" bIns="0"/>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b="1" dirty="0" err="1" smtClean="0">
                <a:latin typeface="Futura Book" pitchFamily="2" charset="0"/>
              </a:rPr>
              <a:t>Pflichtaufgaben</a:t>
            </a:r>
            <a:r>
              <a:rPr lang="en-GB" sz="2200" b="1" dirty="0" smtClean="0">
                <a:latin typeface="Futura Book" pitchFamily="2" charset="0"/>
              </a:rPr>
              <a:t> = </a:t>
            </a:r>
            <a:r>
              <a:rPr lang="en-GB" sz="2200" b="1" dirty="0" err="1" smtClean="0">
                <a:latin typeface="Futura Book" pitchFamily="2" charset="0"/>
              </a:rPr>
              <a:t>Aufgaben</a:t>
            </a:r>
            <a:r>
              <a:rPr lang="en-GB" sz="2200" b="1" dirty="0" smtClean="0">
                <a:latin typeface="Futura Book" pitchFamily="2" charset="0"/>
              </a:rPr>
              <a:t>, die </a:t>
            </a:r>
            <a:r>
              <a:rPr lang="en-GB" sz="2200" b="1" dirty="0" err="1" smtClean="0">
                <a:latin typeface="Futura Book" pitchFamily="2" charset="0"/>
              </a:rPr>
              <a:t>die</a:t>
            </a:r>
            <a:r>
              <a:rPr lang="en-GB" sz="2200" b="1" dirty="0" smtClean="0">
                <a:latin typeface="Futura Book" pitchFamily="2" charset="0"/>
              </a:rPr>
              <a:t> </a:t>
            </a:r>
            <a:r>
              <a:rPr lang="en-GB" sz="2200" b="1" dirty="0" err="1" smtClean="0">
                <a:latin typeface="Futura Book" pitchFamily="2" charset="0"/>
              </a:rPr>
              <a:t>Gemeinde</a:t>
            </a:r>
            <a:r>
              <a:rPr lang="en-GB" sz="2200" b="1" dirty="0" smtClean="0">
                <a:latin typeface="Futura Book" pitchFamily="2" charset="0"/>
              </a:rPr>
              <a:t> </a:t>
            </a:r>
            <a:r>
              <a:rPr lang="en-GB" sz="2200" b="1" dirty="0" err="1" smtClean="0">
                <a:latin typeface="Futura Book" pitchFamily="2" charset="0"/>
              </a:rPr>
              <a:t>machen</a:t>
            </a:r>
            <a:r>
              <a:rPr lang="en-GB" sz="2200" b="1" dirty="0" smtClean="0">
                <a:latin typeface="Futura Book" pitchFamily="2" charset="0"/>
              </a:rPr>
              <a:t> muss</a:t>
            </a: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err="1" smtClean="0">
                <a:latin typeface="Futura Book" pitchFamily="2" charset="0"/>
              </a:rPr>
              <a:t>Trinkwasserversorgung</a:t>
            </a:r>
            <a:r>
              <a:rPr lang="en-GB" sz="2200" dirty="0" smtClean="0">
                <a:latin typeface="Futura Book" pitchFamily="2" charset="0"/>
              </a:rPr>
              <a:t>, </a:t>
            </a:r>
            <a:r>
              <a:rPr lang="en-GB" sz="2200" dirty="0" err="1" smtClean="0">
                <a:latin typeface="Futura Book" pitchFamily="2" charset="0"/>
              </a:rPr>
              <a:t>Stromversorgung</a:t>
            </a:r>
            <a:r>
              <a:rPr lang="en-GB" sz="2200" dirty="0" smtClean="0">
                <a:latin typeface="Futura Book" pitchFamily="2" charset="0"/>
              </a:rPr>
              <a:t>, </a:t>
            </a:r>
            <a:r>
              <a:rPr lang="en-GB" sz="2200" dirty="0" err="1" smtClean="0">
                <a:latin typeface="Futura Book" pitchFamily="2" charset="0"/>
              </a:rPr>
              <a:t>Müllabfuhr</a:t>
            </a:r>
            <a:r>
              <a:rPr lang="en-GB" sz="2200" dirty="0" smtClean="0">
                <a:latin typeface="Futura Book" pitchFamily="2" charset="0"/>
              </a:rPr>
              <a:t>, </a:t>
            </a:r>
            <a:r>
              <a:rPr lang="en-GB" sz="2200" dirty="0" err="1" smtClean="0">
                <a:latin typeface="Futura Book" pitchFamily="2" charset="0"/>
              </a:rPr>
              <a:t>Schulen</a:t>
            </a:r>
            <a:r>
              <a:rPr lang="en-GB" sz="2200" dirty="0" smtClean="0">
                <a:latin typeface="Futura Book" pitchFamily="2" charset="0"/>
              </a:rPr>
              <a:t>, </a:t>
            </a:r>
            <a:r>
              <a:rPr lang="en-GB" sz="2200" dirty="0" err="1" smtClean="0">
                <a:latin typeface="Futura Book" pitchFamily="2" charset="0"/>
              </a:rPr>
              <a:t>Ortsstraßen</a:t>
            </a:r>
            <a:r>
              <a:rPr lang="en-GB" sz="2200" dirty="0" smtClean="0">
                <a:latin typeface="Futura Book" pitchFamily="2" charset="0"/>
              </a:rPr>
              <a:t>, </a:t>
            </a:r>
            <a:r>
              <a:rPr lang="en-GB" sz="2200" dirty="0" err="1" smtClean="0">
                <a:latin typeface="Futura Book" pitchFamily="2" charset="0"/>
              </a:rPr>
              <a:t>Feuerschutz</a:t>
            </a:r>
            <a:r>
              <a:rPr lang="en-GB" sz="2200" dirty="0" smtClean="0">
                <a:latin typeface="Futura Book" pitchFamily="2" charset="0"/>
              </a:rPr>
              <a:t>, </a:t>
            </a:r>
            <a:r>
              <a:rPr lang="en-GB" sz="2200" dirty="0" err="1" smtClean="0">
                <a:latin typeface="Futura Book" pitchFamily="2" charset="0"/>
              </a:rPr>
              <a:t>Friedhöfe</a:t>
            </a:r>
            <a:r>
              <a:rPr lang="en-GB" sz="2200" dirty="0" smtClean="0">
                <a:latin typeface="Futura Book" pitchFamily="2" charset="0"/>
              </a:rPr>
              <a:t>, </a:t>
            </a:r>
            <a:r>
              <a:rPr lang="en-GB" sz="2200" dirty="0" err="1" smtClean="0">
                <a:latin typeface="Futura Book" pitchFamily="2" charset="0"/>
              </a:rPr>
              <a:t>Festlegung</a:t>
            </a:r>
            <a:r>
              <a:rPr lang="en-GB" sz="2200" dirty="0" smtClean="0">
                <a:latin typeface="Futura Book" pitchFamily="2" charset="0"/>
              </a:rPr>
              <a:t> von </a:t>
            </a:r>
            <a:r>
              <a:rPr lang="en-GB" sz="2200" dirty="0" err="1" smtClean="0">
                <a:latin typeface="Futura Book" pitchFamily="2" charset="0"/>
              </a:rPr>
              <a:t>Gewerbegebieten</a:t>
            </a:r>
            <a:r>
              <a:rPr lang="en-GB" sz="2200" dirty="0" smtClean="0">
                <a:latin typeface="Futura Book" pitchFamily="2" charset="0"/>
              </a:rPr>
              <a:t>...</a:t>
            </a:r>
          </a:p>
          <a:p>
            <a:pPr lvl="1">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200" b="1" dirty="0" smtClean="0">
              <a:latin typeface="Futura Book" pitchFamily="2" charset="0"/>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b="1" dirty="0" err="1" smtClean="0">
                <a:latin typeface="Futura Book" pitchFamily="2" charset="0"/>
              </a:rPr>
              <a:t>Freiwillige</a:t>
            </a:r>
            <a:r>
              <a:rPr lang="en-GB" sz="2200" b="1" dirty="0" smtClean="0">
                <a:latin typeface="Futura Book" pitchFamily="2" charset="0"/>
              </a:rPr>
              <a:t> </a:t>
            </a:r>
            <a:r>
              <a:rPr lang="en-GB" sz="2200" b="1" dirty="0" err="1" smtClean="0">
                <a:latin typeface="Futura Book" pitchFamily="2" charset="0"/>
              </a:rPr>
              <a:t>Aufgaben</a:t>
            </a:r>
            <a:r>
              <a:rPr lang="en-GB" sz="2200" b="1" dirty="0" smtClean="0">
                <a:latin typeface="Futura Book" pitchFamily="2" charset="0"/>
              </a:rPr>
              <a:t> = </a:t>
            </a:r>
            <a:r>
              <a:rPr lang="en-GB" sz="2200" b="1" dirty="0" err="1" smtClean="0">
                <a:latin typeface="Futura Book" pitchFamily="2" charset="0"/>
              </a:rPr>
              <a:t>Aufgabe</a:t>
            </a:r>
            <a:r>
              <a:rPr lang="en-GB" sz="2200" b="1" dirty="0" smtClean="0">
                <a:latin typeface="Futura Book" pitchFamily="2" charset="0"/>
              </a:rPr>
              <a:t>, die </a:t>
            </a:r>
            <a:r>
              <a:rPr lang="en-GB" sz="2200" b="1" dirty="0" err="1" smtClean="0">
                <a:latin typeface="Futura Book" pitchFamily="2" charset="0"/>
              </a:rPr>
              <a:t>die</a:t>
            </a:r>
            <a:r>
              <a:rPr lang="en-GB" sz="2200" b="1" dirty="0" smtClean="0">
                <a:latin typeface="Futura Book" pitchFamily="2" charset="0"/>
              </a:rPr>
              <a:t> </a:t>
            </a:r>
            <a:r>
              <a:rPr lang="en-GB" sz="2200" b="1" dirty="0" err="1" smtClean="0">
                <a:latin typeface="Futura Book" pitchFamily="2" charset="0"/>
              </a:rPr>
              <a:t>Gemeinde</a:t>
            </a:r>
            <a:r>
              <a:rPr lang="en-GB" sz="2200" b="1" dirty="0" smtClean="0">
                <a:latin typeface="Futura Book" pitchFamily="2" charset="0"/>
              </a:rPr>
              <a:t> </a:t>
            </a:r>
            <a:r>
              <a:rPr lang="en-GB" sz="2200" b="1" dirty="0" err="1" smtClean="0">
                <a:latin typeface="Futura Book" pitchFamily="2" charset="0"/>
              </a:rPr>
              <a:t>machen</a:t>
            </a:r>
            <a:r>
              <a:rPr lang="en-GB" sz="2200" b="1" dirty="0" smtClean="0">
                <a:latin typeface="Futura Book" pitchFamily="2" charset="0"/>
              </a:rPr>
              <a:t> </a:t>
            </a:r>
            <a:r>
              <a:rPr lang="en-GB" sz="2200" b="1" dirty="0" err="1" smtClean="0">
                <a:latin typeface="Futura Book" pitchFamily="2" charset="0"/>
              </a:rPr>
              <a:t>kann</a:t>
            </a:r>
            <a:endParaRPr lang="en-GB" sz="2200" b="1" dirty="0" smtClean="0">
              <a:latin typeface="Futura Book" pitchFamily="2" charset="0"/>
            </a:endParaRP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err="1" smtClean="0">
                <a:latin typeface="Futura Book" pitchFamily="2" charset="0"/>
              </a:rPr>
              <a:t>Schwimmbad</a:t>
            </a:r>
            <a:r>
              <a:rPr lang="en-GB" sz="2200" dirty="0" smtClean="0">
                <a:latin typeface="Futura Book" pitchFamily="2" charset="0"/>
              </a:rPr>
              <a:t>, </a:t>
            </a:r>
            <a:r>
              <a:rPr lang="en-GB" sz="2200" dirty="0" err="1" smtClean="0">
                <a:latin typeface="Futura Book" pitchFamily="2" charset="0"/>
              </a:rPr>
              <a:t>Krankenhaus</a:t>
            </a:r>
            <a:r>
              <a:rPr lang="en-GB" sz="2200" dirty="0" smtClean="0">
                <a:latin typeface="Futura Book" pitchFamily="2" charset="0"/>
              </a:rPr>
              <a:t>, </a:t>
            </a:r>
            <a:r>
              <a:rPr lang="en-GB" sz="2200" dirty="0" err="1" smtClean="0">
                <a:latin typeface="Futura Book" pitchFamily="2" charset="0"/>
              </a:rPr>
              <a:t>Spielplatz</a:t>
            </a:r>
            <a:r>
              <a:rPr lang="en-GB" sz="2200" dirty="0" smtClean="0">
                <a:latin typeface="Futura Book" pitchFamily="2" charset="0"/>
              </a:rPr>
              <a:t>, Park, </a:t>
            </a:r>
            <a:r>
              <a:rPr lang="en-GB" sz="2200" dirty="0" err="1" smtClean="0">
                <a:latin typeface="Futura Book" pitchFamily="2" charset="0"/>
              </a:rPr>
              <a:t>Altenheim</a:t>
            </a:r>
            <a:r>
              <a:rPr lang="en-GB" sz="2200" dirty="0" smtClean="0">
                <a:latin typeface="Futura Book" pitchFamily="2" charset="0"/>
              </a:rPr>
              <a:t>, </a:t>
            </a:r>
            <a:r>
              <a:rPr lang="en-GB" sz="2200" dirty="0" err="1" smtClean="0">
                <a:latin typeface="Futura Book" pitchFamily="2" charset="0"/>
              </a:rPr>
              <a:t>Bibliothek</a:t>
            </a:r>
            <a:r>
              <a:rPr lang="en-GB" sz="2200" dirty="0" smtClean="0">
                <a:latin typeface="Futura Book" pitchFamily="2" charset="0"/>
              </a:rPr>
              <a:t>, </a:t>
            </a:r>
            <a:r>
              <a:rPr lang="en-GB" sz="2200" dirty="0" err="1" smtClean="0">
                <a:latin typeface="Futura Book" pitchFamily="2" charset="0"/>
              </a:rPr>
              <a:t>Theater</a:t>
            </a:r>
            <a:r>
              <a:rPr lang="en-GB" sz="2200" dirty="0" smtClean="0">
                <a:latin typeface="Futura Book" pitchFamily="2" charset="0"/>
              </a:rPr>
              <a:t>, Museum, </a:t>
            </a:r>
            <a:r>
              <a:rPr lang="en-GB" sz="2200" dirty="0" err="1" smtClean="0">
                <a:latin typeface="Futura Book" pitchFamily="2" charset="0"/>
              </a:rPr>
              <a:t>Jugendzentrum</a:t>
            </a:r>
            <a:r>
              <a:rPr lang="en-GB" sz="2200" dirty="0" smtClean="0">
                <a:latin typeface="Futura Book" pitchFamily="2" charset="0"/>
              </a:rPr>
              <a:t>...</a:t>
            </a:r>
          </a:p>
          <a:p>
            <a:pPr lvl="1">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200" dirty="0" smtClean="0">
              <a:latin typeface="Futura Book" pitchFamily="2" charset="0"/>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b="1" dirty="0" err="1" smtClean="0">
                <a:latin typeface="Futura Book" pitchFamily="2" charset="0"/>
              </a:rPr>
              <a:t>Vom</a:t>
            </a:r>
            <a:r>
              <a:rPr lang="en-GB" sz="2200" b="1" dirty="0" smtClean="0">
                <a:latin typeface="Futura Book" pitchFamily="2" charset="0"/>
              </a:rPr>
              <a:t> Bund und </a:t>
            </a:r>
            <a:r>
              <a:rPr lang="en-GB" sz="2200" b="1" dirty="0" err="1" smtClean="0">
                <a:latin typeface="Futura Book" pitchFamily="2" charset="0"/>
              </a:rPr>
              <a:t>dem</a:t>
            </a:r>
            <a:r>
              <a:rPr lang="en-GB" sz="2200" b="1" dirty="0" smtClean="0">
                <a:latin typeface="Futura Book" pitchFamily="2" charset="0"/>
              </a:rPr>
              <a:t> Land </a:t>
            </a:r>
            <a:r>
              <a:rPr lang="en-GB" sz="2200" b="1" dirty="0" err="1" smtClean="0">
                <a:latin typeface="Futura Book" pitchFamily="2" charset="0"/>
              </a:rPr>
              <a:t>übertragene</a:t>
            </a:r>
            <a:r>
              <a:rPr lang="en-GB" sz="2200" b="1" dirty="0" smtClean="0">
                <a:latin typeface="Futura Book" pitchFamily="2" charset="0"/>
              </a:rPr>
              <a:t> </a:t>
            </a:r>
            <a:r>
              <a:rPr lang="en-GB" sz="2200" b="1" dirty="0" err="1" smtClean="0">
                <a:latin typeface="Futura Book" pitchFamily="2" charset="0"/>
              </a:rPr>
              <a:t>Aufgaben</a:t>
            </a:r>
            <a:endParaRPr lang="en-GB" sz="2200" b="1" dirty="0" smtClean="0">
              <a:latin typeface="Futura Book" pitchFamily="2" charset="0"/>
            </a:endParaRPr>
          </a:p>
          <a:p>
            <a:pPr lvl="1">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err="1" smtClean="0">
                <a:latin typeface="Futura Book" pitchFamily="2" charset="0"/>
              </a:rPr>
              <a:t>Ausweise</a:t>
            </a:r>
            <a:r>
              <a:rPr lang="en-GB" sz="2200" dirty="0" smtClean="0">
                <a:latin typeface="Futura Book" pitchFamily="2" charset="0"/>
              </a:rPr>
              <a:t>, </a:t>
            </a:r>
            <a:r>
              <a:rPr lang="en-GB" sz="2200" dirty="0" err="1" smtClean="0">
                <a:latin typeface="Futura Book" pitchFamily="2" charset="0"/>
              </a:rPr>
              <a:t>Standesamt</a:t>
            </a:r>
            <a:r>
              <a:rPr lang="en-GB" sz="2200" dirty="0" smtClean="0">
                <a:latin typeface="Futura Book" pitchFamily="2" charset="0"/>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834D8A38-8F36-4374-BED8-026EFFA50D47}" type="slidenum">
              <a:rPr lang="en-GB"/>
              <a:pPr>
                <a:defRPr/>
              </a:pPr>
              <a:t>29</a:t>
            </a:fld>
            <a:endParaRPr lang="en-GB"/>
          </a:p>
        </p:txBody>
      </p:sp>
      <p:sp>
        <p:nvSpPr>
          <p:cNvPr id="30723" name="Titel 6"/>
          <p:cNvSpPr>
            <a:spLocks noGrp="1"/>
          </p:cNvSpPr>
          <p:nvPr>
            <p:ph type="title"/>
          </p:nvPr>
        </p:nvSpPr>
        <p:spPr>
          <a:xfrm>
            <a:off x="714375" y="714375"/>
            <a:ext cx="7629525" cy="762000"/>
          </a:xfrm>
        </p:spPr>
        <p:txBody>
          <a:bodyPr/>
          <a:lstStyle/>
          <a:p>
            <a:r>
              <a:rPr lang="de-DE" sz="2800" smtClean="0">
                <a:latin typeface="Futura Book" pitchFamily="2" charset="0"/>
              </a:rPr>
              <a:t>Gruppenphase 1 - Einarbeiten</a:t>
            </a:r>
          </a:p>
        </p:txBody>
      </p:sp>
      <p:pic>
        <p:nvPicPr>
          <p:cNvPr id="30724" name="Inhaltsplatzhalter 10" descr="gruppenarbeit.gif"/>
          <p:cNvPicPr>
            <a:picLocks noGrp="1" noChangeAspect="1"/>
          </p:cNvPicPr>
          <p:nvPr>
            <p:ph idx="1"/>
          </p:nvPr>
        </p:nvPicPr>
        <p:blipFill>
          <a:blip r:embed="rId2" cstate="print"/>
          <a:srcRect/>
          <a:stretch>
            <a:fillRect/>
          </a:stretch>
        </p:blipFill>
        <p:spPr>
          <a:xfrm>
            <a:off x="2071688" y="1571625"/>
            <a:ext cx="4972050" cy="4429125"/>
          </a:xfrm>
        </p:spPr>
      </p:pic>
      <p:sp>
        <p:nvSpPr>
          <p:cNvPr id="5" name="Rechteck 4"/>
          <p:cNvSpPr/>
          <p:nvPr/>
        </p:nvSpPr>
        <p:spPr>
          <a:xfrm>
            <a:off x="2808312" y="5949860"/>
            <a:ext cx="4572000" cy="215444"/>
          </a:xfrm>
          <a:prstGeom prst="rect">
            <a:avLst/>
          </a:prstGeom>
        </p:spPr>
        <p:txBody>
          <a:bodyPr>
            <a:spAutoFit/>
          </a:bodyPr>
          <a:lstStyle/>
          <a:p>
            <a:r>
              <a:rPr lang="de-DE" sz="800" dirty="0" smtClean="0"/>
              <a:t>http://www.learning-in-activity.com/images/f/fe/Gruppenarbeit.gif</a:t>
            </a:r>
            <a:endParaRPr lang="de-DE" sz="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8229600" cy="1786210"/>
          </a:xfrm>
        </p:spPr>
        <p:txBody>
          <a:bodyPr/>
          <a:lstStyle/>
          <a:p>
            <a:r>
              <a:rPr lang="de-DE" dirty="0" smtClean="0"/>
              <a:t>Stadtbegehung</a:t>
            </a:r>
            <a:br>
              <a:rPr lang="de-DE" dirty="0" smtClean="0"/>
            </a:br>
            <a:r>
              <a:rPr lang="de-DE" sz="2800" dirty="0" smtClean="0"/>
              <a:t>Willkommen in </a:t>
            </a:r>
            <a:r>
              <a:rPr lang="de-DE" sz="2800" dirty="0" err="1" smtClean="0"/>
              <a:t>Wahlsberg</a:t>
            </a:r>
            <a:endParaRPr lang="de-DE" dirty="0"/>
          </a:p>
        </p:txBody>
      </p:sp>
      <p:pic>
        <p:nvPicPr>
          <p:cNvPr id="1030" name="Picture 6" descr="C:\Users\Thomas Waldvogel\Dropbox\Multischulung\Materialordner\Thomas\GemeinderatmachtSchule\Lehrerteil\Bilder\800px-Tübingen_Marktplatz_3.JPG"/>
          <p:cNvPicPr>
            <a:picLocks noChangeAspect="1" noChangeArrowheads="1"/>
          </p:cNvPicPr>
          <p:nvPr/>
        </p:nvPicPr>
        <p:blipFill>
          <a:blip r:embed="rId2" cstate="screen"/>
          <a:srcRect/>
          <a:stretch>
            <a:fillRect/>
          </a:stretch>
        </p:blipFill>
        <p:spPr bwMode="auto">
          <a:xfrm>
            <a:off x="1726842" y="4365104"/>
            <a:ext cx="3740805" cy="2492896"/>
          </a:xfrm>
          <a:prstGeom prst="rect">
            <a:avLst/>
          </a:prstGeom>
          <a:noFill/>
        </p:spPr>
      </p:pic>
      <p:pic>
        <p:nvPicPr>
          <p:cNvPr id="1031" name="Picture 7" descr="C:\Users\Thomas Waldvogel\Dropbox\Multischulung\Materialordner\Thomas\GemeinderatmachtSchule\Lehrerteil\Bilder\2008-06-14SchorndorfMarktplatz01.jpg"/>
          <p:cNvPicPr>
            <a:picLocks noChangeAspect="1" noChangeArrowheads="1"/>
          </p:cNvPicPr>
          <p:nvPr/>
        </p:nvPicPr>
        <p:blipFill>
          <a:blip r:embed="rId3" cstate="screen"/>
          <a:srcRect/>
          <a:stretch>
            <a:fillRect/>
          </a:stretch>
        </p:blipFill>
        <p:spPr bwMode="auto">
          <a:xfrm>
            <a:off x="4931533" y="1772816"/>
            <a:ext cx="4212467" cy="2592288"/>
          </a:xfrm>
          <a:prstGeom prst="rect">
            <a:avLst/>
          </a:prstGeom>
          <a:noFill/>
        </p:spPr>
      </p:pic>
      <p:pic>
        <p:nvPicPr>
          <p:cNvPr id="1032" name="Picture 8" descr="C:\Users\Thomas Waldvogel\Dropbox\Multischulung\Materialordner\Thomas\GemeinderatmachtSchule\Lehrerteil\Bilder\412592_original_R_K_by_Birgit Winter_pixelio.de.jpg"/>
          <p:cNvPicPr>
            <a:picLocks noChangeAspect="1" noChangeArrowheads="1"/>
          </p:cNvPicPr>
          <p:nvPr/>
        </p:nvPicPr>
        <p:blipFill>
          <a:blip r:embed="rId4" cstate="screen"/>
          <a:srcRect/>
          <a:stretch>
            <a:fillRect/>
          </a:stretch>
        </p:blipFill>
        <p:spPr bwMode="auto">
          <a:xfrm>
            <a:off x="5436096" y="4121696"/>
            <a:ext cx="3707904" cy="2736304"/>
          </a:xfrm>
          <a:prstGeom prst="rect">
            <a:avLst/>
          </a:prstGeom>
          <a:noFill/>
        </p:spPr>
      </p:pic>
      <p:pic>
        <p:nvPicPr>
          <p:cNvPr id="1034" name="Picture 10" descr="C:\Users\Thomas Waldvogel\Dropbox\Multischulung\Materialordner\Thomas\GemeinderatmachtSchule\Lehrerteil\Bilder\33947_original_R_by_KFM_pixelio.de.jpg"/>
          <p:cNvPicPr>
            <a:picLocks noChangeAspect="1" noChangeArrowheads="1"/>
          </p:cNvPicPr>
          <p:nvPr/>
        </p:nvPicPr>
        <p:blipFill>
          <a:blip r:embed="rId5" cstate="screen"/>
          <a:srcRect/>
          <a:stretch>
            <a:fillRect/>
          </a:stretch>
        </p:blipFill>
        <p:spPr bwMode="auto">
          <a:xfrm>
            <a:off x="1763688" y="1772816"/>
            <a:ext cx="3456384" cy="2592288"/>
          </a:xfrm>
          <a:prstGeom prst="rect">
            <a:avLst/>
          </a:prstGeom>
          <a:noFill/>
        </p:spPr>
      </p:pic>
      <p:pic>
        <p:nvPicPr>
          <p:cNvPr id="13" name="Picture 9" descr="C:\Users\Thomas Waldvogel\Dropbox\Multischulung\Materialordner\Thomas\GemeinderatmachtSchule\Lehrerteil\Bilder\Ravensburg_vom_Blaserturm_2011_Marktstraße.jpg"/>
          <p:cNvPicPr>
            <a:picLocks noChangeAspect="1" noChangeArrowheads="1"/>
          </p:cNvPicPr>
          <p:nvPr/>
        </p:nvPicPr>
        <p:blipFill>
          <a:blip r:embed="rId6" cstate="screen"/>
          <a:srcRect/>
          <a:stretch>
            <a:fillRect/>
          </a:stretch>
        </p:blipFill>
        <p:spPr bwMode="auto">
          <a:xfrm>
            <a:off x="0" y="1772816"/>
            <a:ext cx="2483768" cy="5085184"/>
          </a:xfrm>
          <a:prstGeom prst="rect">
            <a:avLst/>
          </a:prstGeom>
          <a:noFill/>
        </p:spPr>
      </p:pic>
      <p:sp>
        <p:nvSpPr>
          <p:cNvPr id="8" name="Textfeld 7"/>
          <p:cNvSpPr txBox="1"/>
          <p:nvPr/>
        </p:nvSpPr>
        <p:spPr>
          <a:xfrm>
            <a:off x="216024" y="6669360"/>
            <a:ext cx="2339752" cy="216024"/>
          </a:xfrm>
          <a:prstGeom prst="rect">
            <a:avLst/>
          </a:prstGeom>
          <a:noFill/>
        </p:spPr>
        <p:txBody>
          <a:bodyPr wrap="square" rtlCol="0">
            <a:spAutoFit/>
          </a:bodyPr>
          <a:lstStyle/>
          <a:p>
            <a:r>
              <a:rPr lang="de-DE" sz="800" dirty="0" smtClean="0">
                <a:solidFill>
                  <a:schemeClr val="bg1"/>
                </a:solidFill>
              </a:rPr>
              <a:t>Andreas </a:t>
            </a:r>
            <a:r>
              <a:rPr lang="de-DE" sz="800" dirty="0" err="1" smtClean="0">
                <a:solidFill>
                  <a:schemeClr val="bg1"/>
                </a:solidFill>
              </a:rPr>
              <a:t>Praefcke</a:t>
            </a:r>
            <a:r>
              <a:rPr lang="de-DE" sz="800" dirty="0" smtClean="0">
                <a:solidFill>
                  <a:schemeClr val="bg1"/>
                </a:solidFill>
              </a:rPr>
              <a:t> / http://commons.wikimedia.org</a:t>
            </a:r>
            <a:endParaRPr lang="de-DE" sz="800" dirty="0">
              <a:solidFill>
                <a:schemeClr val="bg1"/>
              </a:solidFill>
            </a:endParaRPr>
          </a:p>
        </p:txBody>
      </p:sp>
      <p:sp>
        <p:nvSpPr>
          <p:cNvPr id="9" name="Textfeld 8"/>
          <p:cNvSpPr txBox="1"/>
          <p:nvPr/>
        </p:nvSpPr>
        <p:spPr>
          <a:xfrm>
            <a:off x="4572000" y="4162755"/>
            <a:ext cx="1080120" cy="215444"/>
          </a:xfrm>
          <a:prstGeom prst="rect">
            <a:avLst/>
          </a:prstGeom>
          <a:noFill/>
        </p:spPr>
        <p:txBody>
          <a:bodyPr wrap="square" rtlCol="0">
            <a:spAutoFit/>
          </a:bodyPr>
          <a:lstStyle/>
          <a:p>
            <a:r>
              <a:rPr lang="de-DE" sz="800" dirty="0" smtClean="0">
                <a:solidFill>
                  <a:schemeClr val="bg1"/>
                </a:solidFill>
              </a:rPr>
              <a:t>KFM  / pixelio.de</a:t>
            </a:r>
            <a:endParaRPr lang="de-DE" sz="800" dirty="0">
              <a:solidFill>
                <a:schemeClr val="bg1"/>
              </a:solidFill>
            </a:endParaRPr>
          </a:p>
        </p:txBody>
      </p:sp>
      <p:sp>
        <p:nvSpPr>
          <p:cNvPr id="10" name="Textfeld 9"/>
          <p:cNvSpPr txBox="1"/>
          <p:nvPr/>
        </p:nvSpPr>
        <p:spPr>
          <a:xfrm>
            <a:off x="3707904" y="6639162"/>
            <a:ext cx="1800200" cy="218837"/>
          </a:xfrm>
          <a:prstGeom prst="rect">
            <a:avLst/>
          </a:prstGeom>
          <a:noFill/>
        </p:spPr>
        <p:txBody>
          <a:bodyPr wrap="square" rtlCol="0">
            <a:spAutoFit/>
          </a:bodyPr>
          <a:lstStyle/>
          <a:p>
            <a:r>
              <a:rPr lang="de-DE" sz="800" dirty="0" err="1" smtClean="0">
                <a:solidFill>
                  <a:schemeClr val="bg1"/>
                </a:solidFill>
              </a:rPr>
              <a:t>Pixie</a:t>
            </a:r>
            <a:r>
              <a:rPr lang="de-DE" sz="800" dirty="0" smtClean="0">
                <a:solidFill>
                  <a:schemeClr val="bg1"/>
                </a:solidFill>
              </a:rPr>
              <a:t> / http://commons.wikimedia.org</a:t>
            </a:r>
            <a:endParaRPr lang="de-DE" sz="800" dirty="0">
              <a:solidFill>
                <a:schemeClr val="bg1"/>
              </a:solidFill>
            </a:endParaRPr>
          </a:p>
        </p:txBody>
      </p:sp>
      <p:sp>
        <p:nvSpPr>
          <p:cNvPr id="11" name="Textfeld 10"/>
          <p:cNvSpPr txBox="1"/>
          <p:nvPr/>
        </p:nvSpPr>
        <p:spPr>
          <a:xfrm>
            <a:off x="7200800" y="3902858"/>
            <a:ext cx="2051720" cy="215444"/>
          </a:xfrm>
          <a:prstGeom prst="rect">
            <a:avLst/>
          </a:prstGeom>
          <a:noFill/>
        </p:spPr>
        <p:txBody>
          <a:bodyPr wrap="square" rtlCol="0">
            <a:spAutoFit/>
          </a:bodyPr>
          <a:lstStyle/>
          <a:p>
            <a:r>
              <a:rPr lang="de-DE" sz="800" dirty="0" smtClean="0">
                <a:solidFill>
                  <a:schemeClr val="bg1"/>
                </a:solidFill>
              </a:rPr>
              <a:t>Wildfeuer / http://commons.wikimedia.org</a:t>
            </a:r>
            <a:endParaRPr lang="de-DE" sz="800" dirty="0">
              <a:solidFill>
                <a:schemeClr val="bg1"/>
              </a:solidFill>
            </a:endParaRPr>
          </a:p>
        </p:txBody>
      </p:sp>
      <p:sp>
        <p:nvSpPr>
          <p:cNvPr id="12" name="Textfeld 11"/>
          <p:cNvSpPr txBox="1"/>
          <p:nvPr/>
        </p:nvSpPr>
        <p:spPr>
          <a:xfrm>
            <a:off x="7920880" y="6635768"/>
            <a:ext cx="1259632" cy="222231"/>
          </a:xfrm>
          <a:prstGeom prst="rect">
            <a:avLst/>
          </a:prstGeom>
          <a:noFill/>
        </p:spPr>
        <p:txBody>
          <a:bodyPr wrap="square" rtlCol="0">
            <a:spAutoFit/>
          </a:bodyPr>
          <a:lstStyle/>
          <a:p>
            <a:r>
              <a:rPr lang="de-DE" sz="800" dirty="0" smtClean="0">
                <a:solidFill>
                  <a:schemeClr val="bg1"/>
                </a:solidFill>
              </a:rPr>
              <a:t>Birgit Winter  / pixelio.de</a:t>
            </a:r>
            <a:endParaRPr lang="de-DE" sz="8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fade">
                                      <p:cBhvr>
                                        <p:cTn id="10" dur="2000"/>
                                        <p:tgtEl>
                                          <p:spTgt spid="1032"/>
                                        </p:tgtEl>
                                      </p:cBhvr>
                                    </p:animEffect>
                                  </p:childTnLst>
                                </p:cTn>
                              </p:par>
                              <p:par>
                                <p:cTn id="11" presetID="10" presetClass="entr" presetSubtype="0" fill="hold" nodeType="withEffect">
                                  <p:stCondLst>
                                    <p:cond delay="0"/>
                                  </p:stCondLst>
                                  <p:childTnLst>
                                    <p:set>
                                      <p:cBhvr>
                                        <p:cTn id="12" dur="1" fill="hold">
                                          <p:stCondLst>
                                            <p:cond delay="0"/>
                                          </p:stCondLst>
                                        </p:cTn>
                                        <p:tgtEl>
                                          <p:spTgt spid="1034"/>
                                        </p:tgtEl>
                                        <p:attrNameLst>
                                          <p:attrName>style.visibility</p:attrName>
                                        </p:attrNameLst>
                                      </p:cBhvr>
                                      <p:to>
                                        <p:strVal val="visible"/>
                                      </p:to>
                                    </p:set>
                                    <p:animEffect transition="in" filter="fade">
                                      <p:cBhvr>
                                        <p:cTn id="13" dur="2000"/>
                                        <p:tgtEl>
                                          <p:spTgt spid="1034"/>
                                        </p:tgtEl>
                                      </p:cBhvr>
                                    </p:animEffect>
                                  </p:childTnLst>
                                </p:cTn>
                              </p:par>
                              <p:par>
                                <p:cTn id="14" presetID="10" presetClass="entr" presetSubtype="0" fill="hold" nodeType="withEffect">
                                  <p:stCondLst>
                                    <p:cond delay="0"/>
                                  </p:stCondLst>
                                  <p:childTnLst>
                                    <p:set>
                                      <p:cBhvr>
                                        <p:cTn id="15" dur="1" fill="hold">
                                          <p:stCondLst>
                                            <p:cond delay="0"/>
                                          </p:stCondLst>
                                        </p:cTn>
                                        <p:tgtEl>
                                          <p:spTgt spid="1030"/>
                                        </p:tgtEl>
                                        <p:attrNameLst>
                                          <p:attrName>style.visibility</p:attrName>
                                        </p:attrNameLst>
                                      </p:cBhvr>
                                      <p:to>
                                        <p:strVal val="visible"/>
                                      </p:to>
                                    </p:set>
                                    <p:animEffect transition="in" filter="fade">
                                      <p:cBhvr>
                                        <p:cTn id="16" dur="2000"/>
                                        <p:tgtEl>
                                          <p:spTgt spid="1030"/>
                                        </p:tgtEl>
                                      </p:cBhvr>
                                    </p:animEffect>
                                  </p:childTnLst>
                                </p:cTn>
                              </p:par>
                              <p:par>
                                <p:cTn id="17" presetID="10" presetClass="entr" presetSubtype="0" fill="hold" nodeType="withEffect">
                                  <p:stCondLst>
                                    <p:cond delay="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A2FD080B-DD0E-4D9D-B1C5-910ADEC524C9}" type="slidenum">
              <a:rPr lang="en-GB"/>
              <a:pPr>
                <a:defRPr/>
              </a:pPr>
              <a:t>30</a:t>
            </a:fld>
            <a:endParaRPr lang="en-GB"/>
          </a:p>
        </p:txBody>
      </p:sp>
      <p:sp>
        <p:nvSpPr>
          <p:cNvPr id="33795" name="Titel 1"/>
          <p:cNvSpPr>
            <a:spLocks noGrp="1"/>
          </p:cNvSpPr>
          <p:nvPr>
            <p:ph type="title"/>
          </p:nvPr>
        </p:nvSpPr>
        <p:spPr>
          <a:xfrm>
            <a:off x="642938" y="642938"/>
            <a:ext cx="7629525" cy="762000"/>
          </a:xfrm>
        </p:spPr>
        <p:txBody>
          <a:bodyPr/>
          <a:lstStyle/>
          <a:p>
            <a:r>
              <a:rPr lang="de-DE" sz="2800" dirty="0" smtClean="0">
                <a:latin typeface="Times New Roman" pitchFamily="18" charset="0"/>
                <a:cs typeface="Times New Roman" pitchFamily="18" charset="0"/>
              </a:rPr>
              <a:t>Gruppenphase 2 – Infotag vorbereiten</a:t>
            </a:r>
          </a:p>
        </p:txBody>
      </p:sp>
      <p:pic>
        <p:nvPicPr>
          <p:cNvPr id="33798" name="Picture 6" descr="http://media05.myheimat.de/2013/07/05/2717564_web.jpg?1373030145"/>
          <p:cNvPicPr>
            <a:picLocks noGrp="1" noChangeAspect="1" noChangeArrowheads="1"/>
          </p:cNvPicPr>
          <p:nvPr>
            <p:ph idx="1"/>
          </p:nvPr>
        </p:nvPicPr>
        <p:blipFill>
          <a:blip r:embed="rId2" cstate="print"/>
          <a:srcRect/>
          <a:stretch>
            <a:fillRect/>
          </a:stretch>
        </p:blipFill>
        <p:spPr bwMode="auto">
          <a:xfrm>
            <a:off x="1763688" y="1340768"/>
            <a:ext cx="5952067" cy="4464050"/>
          </a:xfrm>
          <a:prstGeom prst="rect">
            <a:avLst/>
          </a:prstGeom>
          <a:noFill/>
        </p:spPr>
      </p:pic>
      <p:sp>
        <p:nvSpPr>
          <p:cNvPr id="6" name="Rechteck 5"/>
          <p:cNvSpPr/>
          <p:nvPr/>
        </p:nvSpPr>
        <p:spPr>
          <a:xfrm>
            <a:off x="4303228" y="5635950"/>
            <a:ext cx="4572000" cy="215444"/>
          </a:xfrm>
          <a:prstGeom prst="rect">
            <a:avLst/>
          </a:prstGeom>
        </p:spPr>
        <p:txBody>
          <a:bodyPr>
            <a:spAutoFit/>
          </a:bodyPr>
          <a:lstStyle/>
          <a:p>
            <a:r>
              <a:rPr lang="de-DE" sz="800" dirty="0" smtClean="0"/>
              <a:t>http://media05.myheimat.de/2013/07/05/2717564_web.jpg?1373030145</a:t>
            </a:r>
            <a:endParaRPr lang="de-DE" sz="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8BC315E5-790D-4E61-B8E0-3231F28415A0}" type="slidenum">
              <a:rPr lang="en-GB"/>
              <a:pPr>
                <a:defRPr/>
              </a:pPr>
              <a:t>31</a:t>
            </a:fld>
            <a:endParaRPr lang="en-GB"/>
          </a:p>
        </p:txBody>
      </p:sp>
      <p:sp>
        <p:nvSpPr>
          <p:cNvPr id="34819" name="Titel 1"/>
          <p:cNvSpPr>
            <a:spLocks noGrp="1"/>
          </p:cNvSpPr>
          <p:nvPr>
            <p:ph type="title"/>
          </p:nvPr>
        </p:nvSpPr>
        <p:spPr>
          <a:xfrm>
            <a:off x="714375" y="785813"/>
            <a:ext cx="7629525" cy="762000"/>
          </a:xfrm>
        </p:spPr>
        <p:txBody>
          <a:bodyPr/>
          <a:lstStyle/>
          <a:p>
            <a:r>
              <a:rPr lang="de-DE" sz="3200" dirty="0" smtClean="0">
                <a:latin typeface="Times New Roman" pitchFamily="18" charset="0"/>
                <a:cs typeface="Times New Roman" pitchFamily="18" charset="0"/>
              </a:rPr>
              <a:t>Infotag</a:t>
            </a:r>
          </a:p>
        </p:txBody>
      </p:sp>
      <p:pic>
        <p:nvPicPr>
          <p:cNvPr id="34822" name="Picture 6" descr="http://www.agenda21.info/aGEnda21_bilder2/un-auszeichnung-markt-01.JPG"/>
          <p:cNvPicPr>
            <a:picLocks noChangeAspect="1" noChangeArrowheads="1"/>
          </p:cNvPicPr>
          <p:nvPr/>
        </p:nvPicPr>
        <p:blipFill>
          <a:blip r:embed="rId2" cstate="print"/>
          <a:srcRect/>
          <a:stretch>
            <a:fillRect/>
          </a:stretch>
        </p:blipFill>
        <p:spPr bwMode="auto">
          <a:xfrm>
            <a:off x="1691680" y="1556792"/>
            <a:ext cx="5715000" cy="4286250"/>
          </a:xfrm>
          <a:prstGeom prst="rect">
            <a:avLst/>
          </a:prstGeom>
          <a:noFill/>
        </p:spPr>
      </p:pic>
      <p:sp>
        <p:nvSpPr>
          <p:cNvPr id="7" name="Textfeld 6"/>
          <p:cNvSpPr txBox="1"/>
          <p:nvPr/>
        </p:nvSpPr>
        <p:spPr>
          <a:xfrm>
            <a:off x="3779912" y="5805264"/>
            <a:ext cx="3744416" cy="215444"/>
          </a:xfrm>
          <a:prstGeom prst="rect">
            <a:avLst/>
          </a:prstGeom>
          <a:noFill/>
        </p:spPr>
        <p:txBody>
          <a:bodyPr wrap="square" rtlCol="0">
            <a:spAutoFit/>
          </a:bodyPr>
          <a:lstStyle/>
          <a:p>
            <a:r>
              <a:rPr lang="de-DE" sz="800" dirty="0" smtClean="0">
                <a:solidFill>
                  <a:schemeClr val="tx1"/>
                </a:solidFill>
              </a:rPr>
              <a:t>http://www.agenda21.info/aGEnda21_bilder2/un-auszeichnung-markt-01.JPG</a:t>
            </a:r>
            <a:endParaRPr lang="de-DE" sz="800" dirty="0">
              <a:solidFill>
                <a:schemeClr val="tx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8C72B585-6502-4E7F-9586-6827772F9A34}" type="slidenum">
              <a:rPr lang="en-GB"/>
              <a:pPr>
                <a:defRPr/>
              </a:pPr>
              <a:t>32</a:t>
            </a:fld>
            <a:endParaRPr lang="en-GB"/>
          </a:p>
        </p:txBody>
      </p:sp>
      <p:sp>
        <p:nvSpPr>
          <p:cNvPr id="39939" name="Titel 1"/>
          <p:cNvSpPr>
            <a:spLocks noGrp="1"/>
          </p:cNvSpPr>
          <p:nvPr>
            <p:ph type="title"/>
          </p:nvPr>
        </p:nvSpPr>
        <p:spPr>
          <a:xfrm>
            <a:off x="714375" y="571500"/>
            <a:ext cx="7629525" cy="762000"/>
          </a:xfrm>
        </p:spPr>
        <p:txBody>
          <a:bodyPr/>
          <a:lstStyle/>
          <a:p>
            <a:r>
              <a:rPr lang="de-DE" sz="2800" dirty="0" smtClean="0">
                <a:latin typeface="Times New Roman" pitchFamily="18" charset="0"/>
                <a:cs typeface="Times New Roman" pitchFamily="18" charset="0"/>
              </a:rPr>
              <a:t>Wählen gehen!</a:t>
            </a:r>
          </a:p>
        </p:txBody>
      </p:sp>
      <p:pic>
        <p:nvPicPr>
          <p:cNvPr id="60417" name="Picture 1" descr="C:\Users\H&amp;T\AppData\Local\Temp\413558_original_R_by_Stephanie Bröge_pixelio.de.jpg"/>
          <p:cNvPicPr>
            <a:picLocks noChangeAspect="1" noChangeArrowheads="1"/>
          </p:cNvPicPr>
          <p:nvPr/>
        </p:nvPicPr>
        <p:blipFill>
          <a:blip r:embed="rId2" cstate="screen"/>
          <a:srcRect/>
          <a:stretch>
            <a:fillRect/>
          </a:stretch>
        </p:blipFill>
        <p:spPr bwMode="auto">
          <a:xfrm>
            <a:off x="1979712" y="1556792"/>
            <a:ext cx="5031197" cy="4618937"/>
          </a:xfrm>
          <a:prstGeom prst="rect">
            <a:avLst/>
          </a:prstGeom>
          <a:noFill/>
        </p:spPr>
      </p:pic>
      <p:sp>
        <p:nvSpPr>
          <p:cNvPr id="7" name="Rechteck 6"/>
          <p:cNvSpPr/>
          <p:nvPr/>
        </p:nvSpPr>
        <p:spPr>
          <a:xfrm>
            <a:off x="1907704" y="6021868"/>
            <a:ext cx="1388522" cy="215444"/>
          </a:xfrm>
          <a:prstGeom prst="rect">
            <a:avLst/>
          </a:prstGeom>
        </p:spPr>
        <p:txBody>
          <a:bodyPr wrap="none">
            <a:spAutoFit/>
          </a:bodyPr>
          <a:lstStyle/>
          <a:p>
            <a:r>
              <a:rPr lang="de-DE" sz="800" dirty="0" smtClean="0">
                <a:solidFill>
                  <a:schemeClr val="bg1"/>
                </a:solidFill>
              </a:rPr>
              <a:t>Stephanie </a:t>
            </a:r>
            <a:r>
              <a:rPr lang="de-DE" sz="800" dirty="0" err="1" smtClean="0">
                <a:solidFill>
                  <a:schemeClr val="bg1"/>
                </a:solidFill>
              </a:rPr>
              <a:t>Bröge</a:t>
            </a:r>
            <a:r>
              <a:rPr lang="de-DE" sz="800" dirty="0" smtClean="0">
                <a:solidFill>
                  <a:schemeClr val="bg1"/>
                </a:solidFill>
              </a:rPr>
              <a:t>  / pixelio.de</a:t>
            </a:r>
            <a:endParaRPr lang="de-DE" sz="80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Grafik 35"/>
          <p:cNvPicPr>
            <a:picLocks/>
          </p:cNvPicPr>
          <p:nvPr/>
        </p:nvPicPr>
        <p:blipFill>
          <a:blip r:embed="rId3" cstate="screen"/>
          <a:stretch>
            <a:fillRect/>
          </a:stretch>
        </p:blipFill>
        <p:spPr>
          <a:xfrm>
            <a:off x="3995738" y="2035175"/>
            <a:ext cx="3132137" cy="4202113"/>
          </a:xfrm>
          <a:prstGeom prst="rect">
            <a:avLst/>
          </a:prstGeom>
          <a:effectLst>
            <a:outerShdw blurRad="50800" dist="114300" dir="2700000" algn="tl" rotWithShape="0">
              <a:prstClr val="black">
                <a:alpha val="40000"/>
              </a:prstClr>
            </a:outerShdw>
          </a:effectLst>
        </p:spPr>
      </p:pic>
      <p:pic>
        <p:nvPicPr>
          <p:cNvPr id="35" name="Grafik 34"/>
          <p:cNvPicPr>
            <a:picLocks/>
          </p:cNvPicPr>
          <p:nvPr/>
        </p:nvPicPr>
        <p:blipFill>
          <a:blip r:embed="rId4" cstate="screen"/>
          <a:stretch>
            <a:fillRect/>
          </a:stretch>
        </p:blipFill>
        <p:spPr>
          <a:xfrm>
            <a:off x="611188" y="1484313"/>
            <a:ext cx="3132137" cy="4203700"/>
          </a:xfrm>
          <a:prstGeom prst="rect">
            <a:avLst/>
          </a:prstGeom>
          <a:effectLst>
            <a:outerShdw blurRad="50800" dist="114300" dir="2700000" algn="tl" rotWithShape="0">
              <a:prstClr val="black">
                <a:alpha val="40000"/>
              </a:prstClr>
            </a:outerShdw>
          </a:effectLst>
        </p:spPr>
      </p:pic>
      <p:sp>
        <p:nvSpPr>
          <p:cNvPr id="4" name="Foliennummernplatzhalter 3"/>
          <p:cNvSpPr txBox="1">
            <a:spLocks noGrp="1"/>
          </p:cNvSpPr>
          <p:nvPr/>
        </p:nvSpPr>
        <p:spPr bwMode="auto">
          <a:xfrm>
            <a:off x="7807325" y="6440488"/>
            <a:ext cx="633413" cy="228600"/>
          </a:xfrm>
          <a:prstGeom prst="rect">
            <a:avLst/>
          </a:prstGeom>
          <a:noFill/>
          <a:extLst/>
        </p:spPr>
        <p:txBody>
          <a:bodyPr/>
          <a:lstStyle/>
          <a:p>
            <a:pPr algn="r" eaLnBrk="0" hangingPunct="0">
              <a:defRPr/>
            </a:pPr>
            <a:fld id="{92EE111D-850F-4D11-89C3-216B9391C5D6}" type="slidenum">
              <a:rPr lang="de-DE" altLang="de-DE" sz="800" b="1">
                <a:solidFill>
                  <a:schemeClr val="tx1"/>
                </a:solidFill>
                <a:latin typeface="+mn-lt"/>
              </a:rPr>
              <a:pPr algn="r" eaLnBrk="0" hangingPunct="0">
                <a:defRPr/>
              </a:pPr>
              <a:t>33</a:t>
            </a:fld>
            <a:endParaRPr lang="de-DE" altLang="de-DE" sz="800" b="1">
              <a:solidFill>
                <a:schemeClr val="tx1"/>
              </a:solidFill>
              <a:latin typeface="+mn-lt"/>
            </a:endParaRPr>
          </a:p>
        </p:txBody>
      </p:sp>
      <p:graphicFrame>
        <p:nvGraphicFramePr>
          <p:cNvPr id="7" name="Tabelle 6"/>
          <p:cNvGraphicFramePr>
            <a:graphicFrameLocks noGrp="1"/>
          </p:cNvGraphicFramePr>
          <p:nvPr/>
        </p:nvGraphicFramePr>
        <p:xfrm>
          <a:off x="4067175" y="2079625"/>
          <a:ext cx="2971800" cy="4013207"/>
        </p:xfrm>
        <a:graphic>
          <a:graphicData uri="http://schemas.openxmlformats.org/drawingml/2006/table">
            <a:tbl>
              <a:tblPr/>
              <a:tblGrid>
                <a:gridCol w="439738"/>
                <a:gridCol w="1979612"/>
                <a:gridCol w="552450"/>
              </a:tblGrid>
              <a:tr h="319088">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dirty="0" smtClean="0">
                          <a:ln>
                            <a:noFill/>
                          </a:ln>
                          <a:solidFill>
                            <a:srgbClr val="000000"/>
                          </a:solidFill>
                          <a:effectLst/>
                          <a:latin typeface="Arial" pitchFamily="34" charset="0"/>
                        </a:rPr>
                        <a:t>Freie Bürgerliste</a:t>
                      </a:r>
                      <a:endParaRPr kumimoji="0" lang="de-DE" sz="1400" b="1" i="0" u="none" strike="noStrike" cap="none" normalizeH="0" baseline="0" dirty="0" smtClean="0">
                        <a:ln>
                          <a:noFill/>
                        </a:ln>
                        <a:solidFill>
                          <a:srgbClr val="000000"/>
                        </a:solidFill>
                        <a:effectLst/>
                        <a:latin typeface="Arial" pitchFamily="34" charset="0"/>
                      </a:endParaRP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de-DE"/>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600" b="1" i="0" u="none" strike="noStrike" cap="none" normalizeH="0" baseline="0" smtClean="0">
                          <a:ln>
                            <a:noFill/>
                          </a:ln>
                          <a:solidFill>
                            <a:srgbClr val="000000"/>
                          </a:solidFill>
                          <a:effectLst/>
                          <a:latin typeface="Arial" pitchFamily="34" charset="0"/>
                        </a:rPr>
                        <a:t>FBL</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201</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Schrödinger, Edgar</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202</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Orff, Claus</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endParaRPr kumimoji="0" lang="de-DE" sz="1600" b="0" i="0" u="none" strike="noStrike" cap="none" normalizeH="0" baseline="0" smtClean="0">
                        <a:ln>
                          <a:noFill/>
                        </a:ln>
                        <a:solidFill>
                          <a:srgbClr val="000000"/>
                        </a:solidFill>
                        <a:effectLst/>
                        <a:latin typeface="Brush Script MT" pitchFamily="66" charset="0"/>
                      </a:endParaRP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203</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Zimmermann, Robert</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204</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Schneider, Helene</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dirty="0" smtClean="0">
                          <a:ln>
                            <a:noFill/>
                          </a:ln>
                          <a:solidFill>
                            <a:srgbClr val="000000"/>
                          </a:solidFill>
                          <a:effectLst/>
                          <a:latin typeface="Arial" pitchFamily="34"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205</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Curie, Martina</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endParaRPr kumimoji="0" lang="de-DE" sz="2400" b="0" i="0" u="none" strike="noStrike" cap="none" normalizeH="0" baseline="0" smtClean="0">
                        <a:ln>
                          <a:noFill/>
                        </a:ln>
                        <a:solidFill>
                          <a:srgbClr val="002060"/>
                        </a:solidFill>
                        <a:effectLst/>
                        <a:latin typeface="Tahoma" pitchFamily="34" charset="0"/>
                      </a:endParaRP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206</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Ballack, Martin</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207</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Zeigler, Arnold</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208</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Schiewer, Hannes-Jürgen</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209</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Reiser, Richard</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210</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400" b="0" i="0" u="none" strike="noStrike" cap="none" normalizeH="0" baseline="0" smtClean="0">
                          <a:ln>
                            <a:noFill/>
                          </a:ln>
                          <a:solidFill>
                            <a:srgbClr val="000000"/>
                          </a:solidFill>
                          <a:effectLst/>
                          <a:latin typeface="Arial" pitchFamily="34" charset="0"/>
                        </a:rPr>
                        <a:t>Burana, Carina</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Brush Script MT" pitchFamily="66" charset="0"/>
                      </a:endParaRP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Brush Script MT" pitchFamily="66" charset="0"/>
                      </a:endParaRP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000" b="0" i="0" u="none" strike="noStrike" cap="none" normalizeH="0" baseline="0" smtClean="0">
                          <a:ln>
                            <a:noFill/>
                          </a:ln>
                          <a:solidFill>
                            <a:srgbClr val="000000"/>
                          </a:solidFill>
                          <a:effectLst/>
                          <a:latin typeface="Arial" pitchFamily="34"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600" b="0" i="0" u="none" strike="noStrike" cap="none" normalizeH="0" baseline="0" smtClean="0">
                          <a:ln>
                            <a:noFill/>
                          </a:ln>
                          <a:solidFill>
                            <a:srgbClr val="000000"/>
                          </a:solidFill>
                          <a:effectLst/>
                          <a:latin typeface="Brush Script MT" pitchFamily="66" charset="0"/>
                        </a:rPr>
                        <a:t> </a:t>
                      </a:r>
                    </a:p>
                  </a:txBody>
                  <a:tcPr marL="9528" marR="9528"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8" name="Tabelle 7"/>
          <p:cNvGraphicFramePr>
            <a:graphicFrameLocks noGrp="1"/>
          </p:cNvGraphicFramePr>
          <p:nvPr/>
        </p:nvGraphicFramePr>
        <p:xfrm>
          <a:off x="684213" y="1557338"/>
          <a:ext cx="2970212" cy="3994152"/>
        </p:xfrm>
        <a:graphic>
          <a:graphicData uri="http://schemas.openxmlformats.org/drawingml/2006/table">
            <a:tbl>
              <a:tblPr>
                <a:effectLst/>
                <a:tableStyleId>{5C22544A-7EE6-4342-B048-85BDC9FD1C3A}</a:tableStyleId>
              </a:tblPr>
              <a:tblGrid>
                <a:gridCol w="439712"/>
                <a:gridCol w="1978703"/>
                <a:gridCol w="551797"/>
              </a:tblGrid>
              <a:tr h="436241">
                <a:tc gridSpan="2">
                  <a:txBody>
                    <a:bodyPr/>
                    <a:lstStyle/>
                    <a:p>
                      <a:pPr algn="l" fontAlgn="b"/>
                      <a:r>
                        <a:rPr lang="de-DE" sz="1400" b="0" i="0" u="none" strike="noStrike" dirty="0" smtClean="0">
                          <a:solidFill>
                            <a:schemeClr val="dk1"/>
                          </a:solidFill>
                          <a:effectLst/>
                          <a:latin typeface="+mn-lt"/>
                        </a:rPr>
                        <a:t>Ökologisch-</a:t>
                      </a:r>
                    </a:p>
                    <a:p>
                      <a:pPr algn="l" fontAlgn="b"/>
                      <a:r>
                        <a:rPr lang="de-DE" sz="1400" b="0" i="0" u="none" strike="noStrike" dirty="0" smtClean="0">
                          <a:solidFill>
                            <a:schemeClr val="dk1"/>
                          </a:solidFill>
                          <a:effectLst/>
                          <a:latin typeface="+mn-lt"/>
                        </a:rPr>
                        <a:t>Demokratische</a:t>
                      </a:r>
                      <a:r>
                        <a:rPr lang="de-DE" sz="1400" b="0" i="0" u="none" strike="noStrike" baseline="0" dirty="0" smtClean="0">
                          <a:solidFill>
                            <a:schemeClr val="dk1"/>
                          </a:solidFill>
                          <a:effectLst/>
                          <a:latin typeface="+mn-lt"/>
                        </a:rPr>
                        <a:t> Partei</a:t>
                      </a:r>
                      <a:endParaRPr lang="de-DE" sz="1400" b="1"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de-DE"/>
                    </a:p>
                  </a:txBody>
                  <a:tcPr/>
                </a:tc>
                <a:tc>
                  <a:txBody>
                    <a:bodyPr/>
                    <a:lstStyle/>
                    <a:p>
                      <a:pPr algn="l" fontAlgn="b"/>
                      <a:r>
                        <a:rPr lang="de-DE" sz="1600" b="1" u="none" strike="noStrike" dirty="0" smtClean="0">
                          <a:effectLst/>
                        </a:rPr>
                        <a:t>ÖDP</a:t>
                      </a:r>
                      <a:endParaRPr lang="de-DE" sz="1600" b="1"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101</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Schuster, Karl-Heinz</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102</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Pfaff, Hildegard</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103</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Müller-</a:t>
                      </a:r>
                      <a:r>
                        <a:rPr lang="de-DE" sz="1400" b="0" i="0" u="none" strike="noStrike" dirty="0" err="1">
                          <a:solidFill>
                            <a:srgbClr val="000000"/>
                          </a:solidFill>
                          <a:effectLst/>
                          <a:latin typeface="Arial"/>
                        </a:rPr>
                        <a:t>Buchbach</a:t>
                      </a:r>
                      <a:r>
                        <a:rPr lang="de-DE" sz="1400" b="0" i="0" u="none" strike="noStrike" dirty="0">
                          <a:solidFill>
                            <a:srgbClr val="000000"/>
                          </a:solidFill>
                          <a:effectLst/>
                          <a:latin typeface="Arial"/>
                        </a:rPr>
                        <a:t>, Peter</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104</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von Haudegen, Friedrich</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105</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err="1">
                          <a:solidFill>
                            <a:srgbClr val="000000"/>
                          </a:solidFill>
                          <a:effectLst/>
                          <a:latin typeface="Arial"/>
                        </a:rPr>
                        <a:t>Fibonacci</a:t>
                      </a:r>
                      <a:r>
                        <a:rPr lang="de-DE" sz="1400" b="0" i="0" u="none" strike="noStrike" dirty="0">
                          <a:solidFill>
                            <a:srgbClr val="000000"/>
                          </a:solidFill>
                          <a:effectLst/>
                          <a:latin typeface="Arial"/>
                        </a:rPr>
                        <a:t>, Tommaso</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106</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Schmid, Eva-Maria</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107</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err="1">
                          <a:solidFill>
                            <a:srgbClr val="000000"/>
                          </a:solidFill>
                          <a:effectLst/>
                          <a:latin typeface="Arial"/>
                        </a:rPr>
                        <a:t>Kilchling</a:t>
                      </a:r>
                      <a:r>
                        <a:rPr lang="de-DE" sz="1400" b="0" i="0" u="none" strike="noStrike" dirty="0">
                          <a:solidFill>
                            <a:srgbClr val="000000"/>
                          </a:solidFill>
                          <a:effectLst/>
                          <a:latin typeface="Arial"/>
                        </a:rPr>
                        <a:t>, Egon</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0256">
                <a:tc>
                  <a:txBody>
                    <a:bodyPr/>
                    <a:lstStyle/>
                    <a:p>
                      <a:pPr algn="l" fontAlgn="b"/>
                      <a:r>
                        <a:rPr lang="de-DE" sz="1400" u="none" strike="noStrike" dirty="0" smtClean="0">
                          <a:effectLst/>
                        </a:rPr>
                        <a:t>108</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Beck, Wolfgang</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109</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Zeiser, Pauline</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110</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Smetana, Vladimir</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11" name="Gerade Verbindung mit Pfeil 10"/>
          <p:cNvCxnSpPr>
            <a:cxnSpLocks noChangeShapeType="1"/>
            <a:endCxn id="0" idx="3"/>
          </p:cNvCxnSpPr>
          <p:nvPr/>
        </p:nvCxnSpPr>
        <p:spPr bwMode="auto">
          <a:xfrm>
            <a:off x="684213" y="4325938"/>
            <a:ext cx="2417762" cy="4762"/>
          </a:xfrm>
          <a:prstGeom prst="straightConnector1">
            <a:avLst/>
          </a:prstGeom>
          <a:noFill/>
          <a:ln w="38100" algn="ctr">
            <a:solidFill>
              <a:srgbClr val="FF0000"/>
            </a:solidFill>
            <a:round/>
            <a:headEnd/>
            <a:tailEnd type="none" w="med" len="med"/>
          </a:ln>
        </p:spPr>
      </p:cxnSp>
      <p:sp>
        <p:nvSpPr>
          <p:cNvPr id="22" name="Textfeld 21"/>
          <p:cNvSpPr txBox="1">
            <a:spLocks noChangeArrowheads="1"/>
          </p:cNvSpPr>
          <p:nvPr/>
        </p:nvSpPr>
        <p:spPr bwMode="auto">
          <a:xfrm>
            <a:off x="2771775" y="1557338"/>
            <a:ext cx="360363" cy="457200"/>
          </a:xfrm>
          <a:prstGeom prst="rect">
            <a:avLst/>
          </a:prstGeom>
          <a:noFill/>
          <a:ln w="9525">
            <a:noFill/>
            <a:miter lim="800000"/>
            <a:headEnd/>
            <a:tailEnd/>
          </a:ln>
        </p:spPr>
        <p:txBody>
          <a:bodyPr>
            <a:spAutoFit/>
          </a:bodyPr>
          <a:lstStyle/>
          <a:p>
            <a:pPr algn="ctr" eaLnBrk="0" hangingPunct="0"/>
            <a:r>
              <a:rPr lang="de-DE" altLang="de-DE" sz="2400" dirty="0">
                <a:solidFill>
                  <a:srgbClr val="002060"/>
                </a:solidFill>
              </a:rPr>
              <a:t>X</a:t>
            </a:r>
          </a:p>
        </p:txBody>
      </p:sp>
      <p:sp>
        <p:nvSpPr>
          <p:cNvPr id="81041" name="Text Box 42"/>
          <p:cNvSpPr txBox="1">
            <a:spLocks noChangeArrowheads="1"/>
          </p:cNvSpPr>
          <p:nvPr/>
        </p:nvSpPr>
        <p:spPr bwMode="auto">
          <a:xfrm>
            <a:off x="87313" y="109538"/>
            <a:ext cx="4956175" cy="366712"/>
          </a:xfrm>
          <a:prstGeom prst="rect">
            <a:avLst/>
          </a:prstGeom>
          <a:noFill/>
          <a:ln w="9525">
            <a:noFill/>
            <a:miter lim="800000"/>
            <a:headEnd/>
            <a:tailEnd/>
          </a:ln>
          <a:effectLst/>
        </p:spPr>
        <p:txBody>
          <a:bodyPr wrap="none">
            <a:spAutoFit/>
          </a:bodyPr>
          <a:lstStyle/>
          <a:p>
            <a:r>
              <a:rPr lang="en-US" altLang="de-DE" sz="1800">
                <a:solidFill>
                  <a:schemeClr val="tx1"/>
                </a:solidFill>
                <a:latin typeface="Verdana" pitchFamily="34" charset="0"/>
              </a:rPr>
              <a:t>4. Wer hat das Sagen in der Gemeinde?  </a:t>
            </a:r>
          </a:p>
        </p:txBody>
      </p:sp>
      <p:sp>
        <p:nvSpPr>
          <p:cNvPr id="81042" name="Text Box 146"/>
          <p:cNvSpPr txBox="1">
            <a:spLocks noChangeArrowheads="1"/>
          </p:cNvSpPr>
          <p:nvPr/>
        </p:nvSpPr>
        <p:spPr bwMode="auto">
          <a:xfrm>
            <a:off x="7308850" y="1524000"/>
            <a:ext cx="1609725" cy="825500"/>
          </a:xfrm>
          <a:prstGeom prst="rect">
            <a:avLst/>
          </a:prstGeom>
          <a:noFill/>
          <a:ln w="9525">
            <a:noFill/>
            <a:miter lim="800000"/>
            <a:headEnd/>
            <a:tailEnd/>
          </a:ln>
          <a:effectLst/>
        </p:spPr>
        <p:txBody>
          <a:bodyPr wrap="none">
            <a:spAutoFit/>
          </a:bodyPr>
          <a:lstStyle/>
          <a:p>
            <a:pPr algn="r"/>
            <a:r>
              <a:rPr lang="en-US">
                <a:solidFill>
                  <a:schemeClr val="tx1"/>
                </a:solidFill>
              </a:rPr>
              <a:t>Es sind 10 Sitze</a:t>
            </a:r>
          </a:p>
          <a:p>
            <a:pPr algn="r"/>
            <a:r>
              <a:rPr lang="en-US">
                <a:solidFill>
                  <a:schemeClr val="tx1"/>
                </a:solidFill>
              </a:rPr>
              <a:t>im Gemeinderat</a:t>
            </a:r>
          </a:p>
          <a:p>
            <a:pPr algn="r"/>
            <a:r>
              <a:rPr lang="en-US">
                <a:solidFill>
                  <a:schemeClr val="tx1"/>
                </a:solidFill>
              </a:rPr>
              <a:t>zu verteilen</a:t>
            </a:r>
          </a:p>
        </p:txBody>
      </p:sp>
      <p:sp>
        <p:nvSpPr>
          <p:cNvPr id="81043" name="Text Box 147"/>
          <p:cNvSpPr txBox="1">
            <a:spLocks noChangeArrowheads="1"/>
          </p:cNvSpPr>
          <p:nvPr/>
        </p:nvSpPr>
        <p:spPr bwMode="auto">
          <a:xfrm>
            <a:off x="6588125" y="3116263"/>
            <a:ext cx="350838" cy="457200"/>
          </a:xfrm>
          <a:prstGeom prst="rect">
            <a:avLst/>
          </a:prstGeom>
          <a:noFill/>
          <a:ln w="9525">
            <a:noFill/>
            <a:miter lim="800000"/>
            <a:headEnd/>
            <a:tailEnd/>
          </a:ln>
          <a:effectLst/>
        </p:spPr>
        <p:txBody>
          <a:bodyPr wrap="none">
            <a:spAutoFit/>
          </a:bodyPr>
          <a:lstStyle/>
          <a:p>
            <a:r>
              <a:rPr lang="en-US" sz="2400" dirty="0" smtClean="0">
                <a:solidFill>
                  <a:srgbClr val="002060"/>
                </a:solidFill>
              </a:rPr>
              <a:t>1</a:t>
            </a:r>
            <a:endParaRPr lang="en-US" sz="2400" dirty="0">
              <a:solidFill>
                <a:srgbClr val="002060"/>
              </a:solidFill>
            </a:endParaRPr>
          </a:p>
        </p:txBody>
      </p:sp>
      <p:sp>
        <p:nvSpPr>
          <p:cNvPr id="81044" name="Titel 1"/>
          <p:cNvSpPr>
            <a:spLocks/>
          </p:cNvSpPr>
          <p:nvPr/>
        </p:nvSpPr>
        <p:spPr bwMode="auto">
          <a:xfrm>
            <a:off x="250825" y="765175"/>
            <a:ext cx="8642350" cy="576263"/>
          </a:xfrm>
          <a:prstGeom prst="rect">
            <a:avLst/>
          </a:prstGeom>
          <a:noFill/>
          <a:ln w="9525">
            <a:noFill/>
            <a:miter lim="800000"/>
            <a:headEnd/>
            <a:tailEnd/>
          </a:ln>
        </p:spPr>
        <p:txBody>
          <a:bodyPr anchor="ctr"/>
          <a:lstStyle/>
          <a:p>
            <a:pPr algn="ctr"/>
            <a:r>
              <a:rPr lang="de-DE" altLang="de-DE" sz="2200" b="1">
                <a:solidFill>
                  <a:schemeClr val="tx1"/>
                </a:solidFill>
                <a:latin typeface="Verdana" pitchFamily="34" charset="0"/>
              </a:rPr>
              <a:t>4.1 Wie wird gewählt? – Beispiel 1</a:t>
            </a:r>
          </a:p>
        </p:txBody>
      </p:sp>
      <p:sp>
        <p:nvSpPr>
          <p:cNvPr id="19" name="Rechteckige Legende 18"/>
          <p:cNvSpPr>
            <a:spLocks noChangeArrowheads="1"/>
          </p:cNvSpPr>
          <p:nvPr/>
        </p:nvSpPr>
        <p:spPr bwMode="auto">
          <a:xfrm>
            <a:off x="7073900" y="2514600"/>
            <a:ext cx="1674813" cy="409575"/>
          </a:xfrm>
          <a:prstGeom prst="wedgeRectCallout">
            <a:avLst>
              <a:gd name="adj1" fmla="val -58750"/>
              <a:gd name="adj2" fmla="val 160824"/>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a:solidFill>
                  <a:schemeClr val="tx1"/>
                </a:solidFill>
              </a:rPr>
              <a:t>Panaschieren</a:t>
            </a:r>
          </a:p>
        </p:txBody>
      </p:sp>
      <p:sp>
        <p:nvSpPr>
          <p:cNvPr id="2" name="Rechteckige Legende 18"/>
          <p:cNvSpPr>
            <a:spLocks noChangeArrowheads="1"/>
          </p:cNvSpPr>
          <p:nvPr/>
        </p:nvSpPr>
        <p:spPr bwMode="auto">
          <a:xfrm>
            <a:off x="3131840" y="3429000"/>
            <a:ext cx="1241425" cy="409575"/>
          </a:xfrm>
          <a:prstGeom prst="wedgeRectCallout">
            <a:avLst>
              <a:gd name="adj1" fmla="val -58750"/>
              <a:gd name="adj2" fmla="val 160824"/>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dirty="0">
                <a:solidFill>
                  <a:schemeClr val="tx1"/>
                </a:solidFill>
              </a:rPr>
              <a:t>Streichen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042"/>
                                        </p:tgtEl>
                                        <p:attrNameLst>
                                          <p:attrName>style.visibility</p:attrName>
                                        </p:attrNameLst>
                                      </p:cBhvr>
                                      <p:to>
                                        <p:strVal val="visible"/>
                                      </p:to>
                                    </p:set>
                                    <p:animEffect transition="in" filter="blinds(horizontal)">
                                      <p:cBhvr>
                                        <p:cTn id="7" dur="500"/>
                                        <p:tgtEl>
                                          <p:spTgt spid="810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1043"/>
                                        </p:tgtEl>
                                        <p:attrNameLst>
                                          <p:attrName>style.visibility</p:attrName>
                                        </p:attrNameLst>
                                      </p:cBhvr>
                                      <p:to>
                                        <p:strVal val="visible"/>
                                      </p:to>
                                    </p:set>
                                    <p:animEffect transition="in" filter="blinds(horizontal)">
                                      <p:cBhvr>
                                        <p:cTn id="27" dur="500"/>
                                        <p:tgtEl>
                                          <p:spTgt spid="8104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1042" grpId="0"/>
      <p:bldP spid="81043" grpId="0"/>
      <p:bldP spid="19" grpId="0"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Grafik 35"/>
          <p:cNvPicPr>
            <a:picLocks/>
          </p:cNvPicPr>
          <p:nvPr/>
        </p:nvPicPr>
        <p:blipFill>
          <a:blip r:embed="rId3" cstate="screen"/>
          <a:stretch>
            <a:fillRect/>
          </a:stretch>
        </p:blipFill>
        <p:spPr>
          <a:xfrm>
            <a:off x="3995738" y="2035175"/>
            <a:ext cx="3132137" cy="4202113"/>
          </a:xfrm>
          <a:prstGeom prst="rect">
            <a:avLst/>
          </a:prstGeom>
          <a:effectLst>
            <a:outerShdw blurRad="50800" dist="114300" dir="2700000" algn="tl" rotWithShape="0">
              <a:prstClr val="black">
                <a:alpha val="40000"/>
              </a:prstClr>
            </a:outerShdw>
          </a:effectLst>
        </p:spPr>
      </p:pic>
      <p:pic>
        <p:nvPicPr>
          <p:cNvPr id="35" name="Grafik 34"/>
          <p:cNvPicPr>
            <a:picLocks/>
          </p:cNvPicPr>
          <p:nvPr/>
        </p:nvPicPr>
        <p:blipFill>
          <a:blip r:embed="rId4" cstate="screen"/>
          <a:stretch>
            <a:fillRect/>
          </a:stretch>
        </p:blipFill>
        <p:spPr>
          <a:xfrm>
            <a:off x="611188" y="1484313"/>
            <a:ext cx="3132137" cy="4203700"/>
          </a:xfrm>
          <a:prstGeom prst="rect">
            <a:avLst/>
          </a:prstGeom>
          <a:effectLst>
            <a:outerShdw blurRad="50800" dist="114300" dir="2700000" algn="tl" rotWithShape="0">
              <a:prstClr val="black">
                <a:alpha val="40000"/>
              </a:prstClr>
            </a:outerShdw>
          </a:effectLst>
        </p:spPr>
      </p:pic>
      <p:sp>
        <p:nvSpPr>
          <p:cNvPr id="22532" name="Titel 1"/>
          <p:cNvSpPr>
            <a:spLocks noGrp="1"/>
          </p:cNvSpPr>
          <p:nvPr>
            <p:ph type="title"/>
          </p:nvPr>
        </p:nvSpPr>
        <p:spPr>
          <a:xfrm>
            <a:off x="250825" y="765175"/>
            <a:ext cx="8642350" cy="576263"/>
          </a:xfrm>
        </p:spPr>
        <p:txBody>
          <a:bodyPr>
            <a:normAutofit fontScale="90000"/>
          </a:bodyPr>
          <a:lstStyle/>
          <a:p>
            <a:pPr eaLnBrk="1" hangingPunct="1"/>
            <a:r>
              <a:rPr lang="de-DE" altLang="de-DE" smtClean="0"/>
              <a:t>4.1 Wie wird gewählt? – Beispiel 2</a:t>
            </a:r>
          </a:p>
        </p:txBody>
      </p:sp>
      <p:sp>
        <p:nvSpPr>
          <p:cNvPr id="4" name="Foliennummernplatzhalter 3"/>
          <p:cNvSpPr>
            <a:spLocks noGrp="1"/>
          </p:cNvSpPr>
          <p:nvPr>
            <p:ph type="sldNum" sz="quarter" idx="11"/>
          </p:nvPr>
        </p:nvSpPr>
        <p:spPr/>
        <p:txBody>
          <a:bodyPr/>
          <a:lstStyle/>
          <a:p>
            <a:pPr>
              <a:defRPr/>
            </a:pPr>
            <a:fld id="{5BB1FC89-7152-4494-B58A-F2D42F54EBE1}" type="slidenum">
              <a:rPr lang="de-DE" altLang="de-DE" smtClean="0"/>
              <a:pPr>
                <a:defRPr/>
              </a:pPr>
              <a:t>34</a:t>
            </a:fld>
            <a:endParaRPr lang="de-DE" altLang="de-DE"/>
          </a:p>
        </p:txBody>
      </p:sp>
      <p:graphicFrame>
        <p:nvGraphicFramePr>
          <p:cNvPr id="7" name="Tabelle 6"/>
          <p:cNvGraphicFramePr>
            <a:graphicFrameLocks noGrp="1"/>
          </p:cNvGraphicFramePr>
          <p:nvPr/>
        </p:nvGraphicFramePr>
        <p:xfrm>
          <a:off x="4067175" y="2079625"/>
          <a:ext cx="2971800" cy="4013202"/>
        </p:xfrm>
        <a:graphic>
          <a:graphicData uri="http://schemas.openxmlformats.org/drawingml/2006/table">
            <a:tbl>
              <a:tblPr>
                <a:effectLst/>
                <a:tableStyleId>{5C22544A-7EE6-4342-B048-85BDC9FD1C3A}</a:tableStyleId>
              </a:tblPr>
              <a:tblGrid>
                <a:gridCol w="439947"/>
                <a:gridCol w="1979761"/>
                <a:gridCol w="552092"/>
              </a:tblGrid>
              <a:tr h="319370">
                <a:tc gridSpan="2">
                  <a:txBody>
                    <a:bodyPr/>
                    <a:lstStyle/>
                    <a:p>
                      <a:pPr algn="l" fontAlgn="b"/>
                      <a:r>
                        <a:rPr lang="de-DE" sz="1400" u="none" strike="noStrike" dirty="0">
                          <a:effectLst/>
                        </a:rPr>
                        <a:t>Freie </a:t>
                      </a:r>
                      <a:r>
                        <a:rPr lang="de-DE" sz="1400" u="none" strike="noStrike" dirty="0" smtClean="0">
                          <a:effectLst/>
                        </a:rPr>
                        <a:t>Bürgerliste</a:t>
                      </a:r>
                      <a:endParaRPr lang="de-DE" sz="1400" b="1"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de-DE"/>
                    </a:p>
                  </a:txBody>
                  <a:tcPr/>
                </a:tc>
                <a:tc>
                  <a:txBody>
                    <a:bodyPr/>
                    <a:lstStyle/>
                    <a:p>
                      <a:pPr algn="l" fontAlgn="b"/>
                      <a:r>
                        <a:rPr lang="de-DE" sz="1600" b="1" u="none" strike="noStrike" dirty="0" smtClean="0">
                          <a:effectLst/>
                        </a:rPr>
                        <a:t>FBL</a:t>
                      </a:r>
                      <a:endParaRPr lang="de-DE" sz="1600" b="1"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dirty="0">
                          <a:effectLst/>
                        </a:rPr>
                        <a:t>201</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err="1">
                          <a:effectLst/>
                        </a:rPr>
                        <a:t>Schrödinger</a:t>
                      </a:r>
                      <a:r>
                        <a:rPr lang="de-DE" sz="1400" u="none" strike="noStrike" dirty="0">
                          <a:effectLst/>
                        </a:rPr>
                        <a:t>, Edgar</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dirty="0">
                          <a:effectLst/>
                        </a:rPr>
                        <a:t>202</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Orff, Claus</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000" u="none" strike="noStrike" dirty="0">
                          <a:effectLst/>
                        </a:rPr>
                        <a:t> </a:t>
                      </a:r>
                      <a:endParaRPr lang="de-DE" sz="1600" b="0" i="0" u="none" strike="noStrike" dirty="0">
                        <a:solidFill>
                          <a:srgbClr val="000000"/>
                        </a:solidFill>
                        <a:effectLst/>
                        <a:latin typeface="Brush Script MT" panose="03060802040406070304" pitchFamily="66" charset="0"/>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dirty="0">
                          <a:effectLst/>
                        </a:rPr>
                        <a:t>203</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Zimmermann, Robert</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a:effectLst/>
                        </a:rPr>
                        <a:t>204</a:t>
                      </a:r>
                      <a:endParaRPr lang="de-DE" sz="1400" b="0" i="0" u="none" strike="noStrike">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Schneider, Helene</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a:effectLst/>
                        </a:rPr>
                        <a:t>205</a:t>
                      </a:r>
                      <a:endParaRPr lang="de-DE" sz="1400" b="0" i="0" u="none" strike="noStrike">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Curie, Martina</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de-DE" sz="1000" u="none" strike="noStrike" dirty="0">
                          <a:effectLst/>
                        </a:rPr>
                        <a:t> </a:t>
                      </a:r>
                      <a:endParaRPr lang="de-DE" sz="1600" u="none" strike="noStrike" kern="1200" dirty="0">
                        <a:solidFill>
                          <a:schemeClr val="dk1"/>
                        </a:solidFill>
                        <a:effectLst/>
                        <a:latin typeface="Brush Script MT" panose="03060802040406070304" pitchFamily="66" charset="0"/>
                        <a:ea typeface="+mn-ea"/>
                        <a:cs typeface="+mn-cs"/>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a:effectLst/>
                        </a:rPr>
                        <a:t>206</a:t>
                      </a:r>
                      <a:endParaRPr lang="de-DE" sz="1400" b="0" i="0" u="none" strike="noStrike">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Ballack, Martin</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a:effectLst/>
                        </a:rPr>
                        <a:t>207</a:t>
                      </a:r>
                      <a:endParaRPr lang="de-DE" sz="1400" b="0" i="0" u="none" strike="noStrike">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err="1">
                          <a:effectLst/>
                        </a:rPr>
                        <a:t>Zeigler</a:t>
                      </a:r>
                      <a:r>
                        <a:rPr lang="de-DE" sz="1400" u="none" strike="noStrike" dirty="0">
                          <a:effectLst/>
                        </a:rPr>
                        <a:t>, Arnold</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6240">
                <a:tc>
                  <a:txBody>
                    <a:bodyPr/>
                    <a:lstStyle/>
                    <a:p>
                      <a:pPr algn="l" fontAlgn="b"/>
                      <a:r>
                        <a:rPr lang="de-DE" sz="1400" u="none" strike="noStrike" dirty="0">
                          <a:effectLst/>
                        </a:rPr>
                        <a:t>208</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err="1">
                          <a:effectLst/>
                        </a:rPr>
                        <a:t>Schiewer</a:t>
                      </a:r>
                      <a:r>
                        <a:rPr lang="de-DE" sz="1400" u="none" strike="noStrike" dirty="0">
                          <a:effectLst/>
                        </a:rPr>
                        <a:t>, Hannes-Jürgen</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a:effectLst/>
                        </a:rPr>
                        <a:t>209</a:t>
                      </a:r>
                      <a:endParaRPr lang="de-DE" sz="1400" b="0" i="0" u="none" strike="noStrike">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Reiser, Richard</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400" u="none" strike="noStrike" dirty="0">
                          <a:effectLst/>
                        </a:rPr>
                        <a:t>210</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u="none" strike="noStrike" dirty="0">
                          <a:effectLst/>
                        </a:rPr>
                        <a:t>Burana, Carina</a:t>
                      </a:r>
                      <a:endParaRPr lang="de-DE" sz="14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marL="0" algn="l" defTabSz="914400" rtl="0" eaLnBrk="1" fontAlgn="b" latinLnBrk="0" hangingPunct="1"/>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endParaRPr lang="de-DE" sz="1600" u="none" strike="noStrike" kern="1200" dirty="0">
                        <a:solidFill>
                          <a:schemeClr val="dk1"/>
                        </a:solidFill>
                        <a:effectLst/>
                        <a:latin typeface="Brush Script MT" panose="03060802040406070304" pitchFamily="66" charset="0"/>
                        <a:ea typeface="+mn-ea"/>
                        <a:cs typeface="+mn-cs"/>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marL="0" algn="l" defTabSz="914400" rtl="0" eaLnBrk="1" fontAlgn="b" latinLnBrk="0" hangingPunct="1"/>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endParaRPr lang="de-DE" sz="1600" u="none" strike="noStrike" kern="1200" dirty="0">
                        <a:solidFill>
                          <a:schemeClr val="dk1"/>
                        </a:solidFill>
                        <a:effectLst/>
                        <a:latin typeface="Brush Script MT" panose="03060802040406070304" pitchFamily="66" charset="0"/>
                        <a:ea typeface="+mn-ea"/>
                        <a:cs typeface="+mn-cs"/>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66">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de-DE" sz="1600" u="none" strike="noStrike" kern="1200" dirty="0">
                          <a:solidFill>
                            <a:schemeClr val="dk1"/>
                          </a:solidFill>
                          <a:effectLst/>
                          <a:latin typeface="Brush Script MT" panose="03060802040406070304" pitchFamily="66" charset="0"/>
                          <a:ea typeface="+mn-ea"/>
                          <a:cs typeface="+mn-cs"/>
                        </a:rPr>
                        <a:t> </a:t>
                      </a:r>
                    </a:p>
                  </a:txBody>
                  <a:tcPr marL="9528" marR="9528"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8" name="Tabelle 7"/>
          <p:cNvGraphicFramePr>
            <a:graphicFrameLocks noGrp="1"/>
          </p:cNvGraphicFramePr>
          <p:nvPr/>
        </p:nvGraphicFramePr>
        <p:xfrm>
          <a:off x="684213" y="1557338"/>
          <a:ext cx="2970212" cy="3994152"/>
        </p:xfrm>
        <a:graphic>
          <a:graphicData uri="http://schemas.openxmlformats.org/drawingml/2006/table">
            <a:tbl>
              <a:tblPr>
                <a:effectLst/>
                <a:tableStyleId>{5C22544A-7EE6-4342-B048-85BDC9FD1C3A}</a:tableStyleId>
              </a:tblPr>
              <a:tblGrid>
                <a:gridCol w="439712"/>
                <a:gridCol w="1978703"/>
                <a:gridCol w="551797"/>
              </a:tblGrid>
              <a:tr h="436241">
                <a:tc gridSpan="2">
                  <a:txBody>
                    <a:bodyPr/>
                    <a:lstStyle/>
                    <a:p>
                      <a:pPr algn="l" fontAlgn="b"/>
                      <a:r>
                        <a:rPr lang="de-DE" sz="1400" b="0" i="0" u="none" strike="noStrike" dirty="0" smtClean="0">
                          <a:solidFill>
                            <a:schemeClr val="dk1"/>
                          </a:solidFill>
                          <a:effectLst/>
                          <a:latin typeface="+mn-lt"/>
                        </a:rPr>
                        <a:t>Ökologisch-</a:t>
                      </a:r>
                    </a:p>
                    <a:p>
                      <a:pPr algn="l" fontAlgn="b"/>
                      <a:r>
                        <a:rPr lang="de-DE" sz="1400" b="0" i="0" u="none" strike="noStrike" dirty="0" smtClean="0">
                          <a:solidFill>
                            <a:schemeClr val="dk1"/>
                          </a:solidFill>
                          <a:effectLst/>
                          <a:latin typeface="+mn-lt"/>
                        </a:rPr>
                        <a:t>Demokratische</a:t>
                      </a:r>
                      <a:r>
                        <a:rPr lang="de-DE" sz="1400" b="0" i="0" u="none" strike="noStrike" baseline="0" dirty="0" smtClean="0">
                          <a:solidFill>
                            <a:schemeClr val="dk1"/>
                          </a:solidFill>
                          <a:effectLst/>
                          <a:latin typeface="+mn-lt"/>
                        </a:rPr>
                        <a:t> Partei</a:t>
                      </a:r>
                      <a:endParaRPr lang="de-DE" sz="1400" b="1"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de-DE"/>
                    </a:p>
                  </a:txBody>
                  <a:tcPr/>
                </a:tc>
                <a:tc>
                  <a:txBody>
                    <a:bodyPr/>
                    <a:lstStyle/>
                    <a:p>
                      <a:pPr algn="l" fontAlgn="b"/>
                      <a:r>
                        <a:rPr lang="de-DE" sz="1600" b="1" u="none" strike="noStrike" dirty="0" smtClean="0">
                          <a:effectLst/>
                        </a:rPr>
                        <a:t>ÖDP</a:t>
                      </a:r>
                      <a:endParaRPr lang="de-DE" sz="1600" b="1"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101</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Schuster, Karl-Heinz</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102</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Pfaff, Hildegard</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103</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Müller-</a:t>
                      </a:r>
                      <a:r>
                        <a:rPr lang="de-DE" sz="1400" b="0" i="0" u="none" strike="noStrike" dirty="0" err="1">
                          <a:solidFill>
                            <a:srgbClr val="000000"/>
                          </a:solidFill>
                          <a:effectLst/>
                          <a:latin typeface="Arial"/>
                        </a:rPr>
                        <a:t>Buchbach</a:t>
                      </a:r>
                      <a:r>
                        <a:rPr lang="de-DE" sz="1400" b="0" i="0" u="none" strike="noStrike" dirty="0">
                          <a:solidFill>
                            <a:srgbClr val="000000"/>
                          </a:solidFill>
                          <a:effectLst/>
                          <a:latin typeface="Arial"/>
                        </a:rPr>
                        <a:t>, Peter</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104</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von Haudegen, Friedrich</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105</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err="1">
                          <a:solidFill>
                            <a:srgbClr val="000000"/>
                          </a:solidFill>
                          <a:effectLst/>
                          <a:latin typeface="Arial"/>
                        </a:rPr>
                        <a:t>Fibonacci</a:t>
                      </a:r>
                      <a:r>
                        <a:rPr lang="de-DE" sz="1400" b="0" i="0" u="none" strike="noStrike" dirty="0">
                          <a:solidFill>
                            <a:srgbClr val="000000"/>
                          </a:solidFill>
                          <a:effectLst/>
                          <a:latin typeface="Arial"/>
                        </a:rPr>
                        <a:t>, Tommaso</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106</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Schmid, Eva-Maria</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107</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err="1">
                          <a:solidFill>
                            <a:srgbClr val="000000"/>
                          </a:solidFill>
                          <a:effectLst/>
                          <a:latin typeface="Arial"/>
                        </a:rPr>
                        <a:t>Kilchling</a:t>
                      </a:r>
                      <a:r>
                        <a:rPr lang="de-DE" sz="1400" b="0" i="0" u="none" strike="noStrike" dirty="0">
                          <a:solidFill>
                            <a:srgbClr val="000000"/>
                          </a:solidFill>
                          <a:effectLst/>
                          <a:latin typeface="Arial"/>
                        </a:rPr>
                        <a:t>, Egon</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0256">
                <a:tc>
                  <a:txBody>
                    <a:bodyPr/>
                    <a:lstStyle/>
                    <a:p>
                      <a:pPr algn="l" fontAlgn="b"/>
                      <a:r>
                        <a:rPr lang="de-DE" sz="1400" u="none" strike="noStrike" dirty="0" smtClean="0">
                          <a:effectLst/>
                        </a:rPr>
                        <a:t>108</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Beck, Wolfgang</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109</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Zeiser, Pauline</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400" u="none" strike="noStrike" dirty="0" smtClean="0">
                          <a:effectLst/>
                        </a:rPr>
                        <a:t>110</a:t>
                      </a:r>
                      <a:endParaRPr lang="de-DE" sz="14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400" b="0" i="0" u="none" strike="noStrike" dirty="0">
                          <a:solidFill>
                            <a:srgbClr val="000000"/>
                          </a:solidFill>
                          <a:effectLst/>
                          <a:latin typeface="Arial"/>
                        </a:rPr>
                        <a:t>Smetana, Vladimir</a:t>
                      </a: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a:effectLst/>
                        </a:rPr>
                        <a:t> </a:t>
                      </a:r>
                      <a:endParaRPr lang="de-DE" sz="1000" b="0" i="0" u="none" strike="noStrike">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1471">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de-DE" sz="1000" u="none" strike="noStrike" dirty="0">
                          <a:effectLst/>
                        </a:rPr>
                        <a:t> </a:t>
                      </a:r>
                      <a:endParaRPr lang="de-DE" sz="1000" b="0" i="0" u="none" strike="noStrike" dirty="0">
                        <a:solidFill>
                          <a:srgbClr val="000000"/>
                        </a:solidFill>
                        <a:effectLst/>
                        <a:latin typeface="Arial"/>
                      </a:endParaRPr>
                    </a:p>
                  </a:txBody>
                  <a:tcPr marL="9523" marR="9523"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11" name="Gerade Verbindung mit Pfeil 10"/>
          <p:cNvCxnSpPr>
            <a:cxnSpLocks noChangeShapeType="1"/>
          </p:cNvCxnSpPr>
          <p:nvPr/>
        </p:nvCxnSpPr>
        <p:spPr bwMode="auto">
          <a:xfrm>
            <a:off x="2771775" y="3357563"/>
            <a:ext cx="1152525" cy="1944687"/>
          </a:xfrm>
          <a:prstGeom prst="straightConnector1">
            <a:avLst/>
          </a:prstGeom>
          <a:noFill/>
          <a:ln w="38100" algn="ctr">
            <a:solidFill>
              <a:srgbClr val="FF0000"/>
            </a:solidFill>
            <a:round/>
            <a:headEnd/>
            <a:tailEnd type="arrow" w="med" len="med"/>
          </a:ln>
        </p:spPr>
      </p:cxnSp>
      <p:cxnSp>
        <p:nvCxnSpPr>
          <p:cNvPr id="13" name="Gerade Verbindung mit Pfeil 12"/>
          <p:cNvCxnSpPr>
            <a:cxnSpLocks noChangeShapeType="1"/>
            <a:endCxn id="30" idx="1"/>
          </p:cNvCxnSpPr>
          <p:nvPr/>
        </p:nvCxnSpPr>
        <p:spPr bwMode="auto">
          <a:xfrm>
            <a:off x="2555875" y="4076700"/>
            <a:ext cx="1358900" cy="1597025"/>
          </a:xfrm>
          <a:prstGeom prst="straightConnector1">
            <a:avLst/>
          </a:prstGeom>
          <a:noFill/>
          <a:ln w="38100" algn="ctr">
            <a:solidFill>
              <a:srgbClr val="FF0000"/>
            </a:solidFill>
            <a:round/>
            <a:headEnd/>
            <a:tailEnd type="arrow" w="med" len="med"/>
          </a:ln>
        </p:spPr>
      </p:cxnSp>
      <p:sp>
        <p:nvSpPr>
          <p:cNvPr id="17" name="Rechteckige Legende 16"/>
          <p:cNvSpPr>
            <a:spLocks noChangeArrowheads="1"/>
          </p:cNvSpPr>
          <p:nvPr/>
        </p:nvSpPr>
        <p:spPr bwMode="auto">
          <a:xfrm>
            <a:off x="7296150" y="2924175"/>
            <a:ext cx="1452563" cy="401638"/>
          </a:xfrm>
          <a:prstGeom prst="wedgeRectCallout">
            <a:avLst>
              <a:gd name="adj1" fmla="val -78491"/>
              <a:gd name="adj2" fmla="val 62500"/>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a:solidFill>
                  <a:schemeClr val="tx1"/>
                </a:solidFill>
              </a:rPr>
              <a:t>Kumulieren</a:t>
            </a:r>
          </a:p>
        </p:txBody>
      </p:sp>
      <p:sp>
        <p:nvSpPr>
          <p:cNvPr id="19" name="Rechteckige Legende 18"/>
          <p:cNvSpPr>
            <a:spLocks noChangeArrowheads="1"/>
          </p:cNvSpPr>
          <p:nvPr/>
        </p:nvSpPr>
        <p:spPr bwMode="auto">
          <a:xfrm>
            <a:off x="3995738" y="3984625"/>
            <a:ext cx="1670050" cy="400050"/>
          </a:xfrm>
          <a:prstGeom prst="wedgeRectCallout">
            <a:avLst>
              <a:gd name="adj1" fmla="val -58750"/>
              <a:gd name="adj2" fmla="val 160824"/>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a:solidFill>
                  <a:schemeClr val="tx1"/>
                </a:solidFill>
              </a:rPr>
              <a:t>Panaschieren</a:t>
            </a:r>
          </a:p>
        </p:txBody>
      </p:sp>
      <p:sp>
        <p:nvSpPr>
          <p:cNvPr id="20" name="Rechteckige Legende 19"/>
          <p:cNvSpPr>
            <a:spLocks noChangeArrowheads="1"/>
          </p:cNvSpPr>
          <p:nvPr/>
        </p:nvSpPr>
        <p:spPr bwMode="auto">
          <a:xfrm>
            <a:off x="1673225" y="5467350"/>
            <a:ext cx="1674813" cy="409575"/>
          </a:xfrm>
          <a:prstGeom prst="wedgeRectCallout">
            <a:avLst>
              <a:gd name="adj1" fmla="val 48685"/>
              <a:gd name="adj2" fmla="val -124676"/>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a:solidFill>
                  <a:schemeClr val="tx1"/>
                </a:solidFill>
              </a:rPr>
              <a:t>Panaschieren</a:t>
            </a:r>
          </a:p>
        </p:txBody>
      </p:sp>
      <p:sp>
        <p:nvSpPr>
          <p:cNvPr id="22" name="Textfeld 21"/>
          <p:cNvSpPr txBox="1">
            <a:spLocks noChangeArrowheads="1"/>
          </p:cNvSpPr>
          <p:nvPr/>
        </p:nvSpPr>
        <p:spPr bwMode="auto">
          <a:xfrm>
            <a:off x="6670675" y="2359025"/>
            <a:ext cx="255588" cy="461963"/>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1</a:t>
            </a:r>
            <a:endParaRPr lang="de-DE" altLang="de-DE" sz="2400">
              <a:solidFill>
                <a:srgbClr val="002060"/>
              </a:solidFill>
            </a:endParaRPr>
          </a:p>
        </p:txBody>
      </p:sp>
      <p:sp>
        <p:nvSpPr>
          <p:cNvPr id="23" name="Textfeld 22"/>
          <p:cNvSpPr txBox="1">
            <a:spLocks noChangeArrowheads="1"/>
          </p:cNvSpPr>
          <p:nvPr/>
        </p:nvSpPr>
        <p:spPr bwMode="auto">
          <a:xfrm>
            <a:off x="6630988" y="3151188"/>
            <a:ext cx="255587" cy="461962"/>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3</a:t>
            </a:r>
            <a:endParaRPr lang="de-DE" altLang="de-DE" sz="2400">
              <a:solidFill>
                <a:srgbClr val="002060"/>
              </a:solidFill>
            </a:endParaRPr>
          </a:p>
        </p:txBody>
      </p:sp>
      <p:sp>
        <p:nvSpPr>
          <p:cNvPr id="25" name="Textfeld 24"/>
          <p:cNvSpPr txBox="1">
            <a:spLocks noChangeArrowheads="1"/>
          </p:cNvSpPr>
          <p:nvPr/>
        </p:nvSpPr>
        <p:spPr bwMode="auto">
          <a:xfrm>
            <a:off x="6630988" y="3429000"/>
            <a:ext cx="255587" cy="461963"/>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2</a:t>
            </a:r>
            <a:endParaRPr lang="de-DE" altLang="de-DE" sz="2400">
              <a:solidFill>
                <a:srgbClr val="002060"/>
              </a:solidFill>
            </a:endParaRPr>
          </a:p>
        </p:txBody>
      </p:sp>
      <p:sp>
        <p:nvSpPr>
          <p:cNvPr id="26" name="Textfeld 25"/>
          <p:cNvSpPr txBox="1">
            <a:spLocks noChangeArrowheads="1"/>
          </p:cNvSpPr>
          <p:nvPr/>
        </p:nvSpPr>
        <p:spPr bwMode="auto">
          <a:xfrm>
            <a:off x="6621463" y="4418013"/>
            <a:ext cx="254000" cy="461962"/>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1</a:t>
            </a:r>
            <a:endParaRPr lang="de-DE" altLang="de-DE" sz="2400">
              <a:solidFill>
                <a:srgbClr val="002060"/>
              </a:solidFill>
            </a:endParaRPr>
          </a:p>
        </p:txBody>
      </p:sp>
      <p:sp>
        <p:nvSpPr>
          <p:cNvPr id="27" name="Textfeld 26"/>
          <p:cNvSpPr txBox="1">
            <a:spLocks noChangeArrowheads="1"/>
          </p:cNvSpPr>
          <p:nvPr/>
        </p:nvSpPr>
        <p:spPr bwMode="auto">
          <a:xfrm>
            <a:off x="6630988" y="5203825"/>
            <a:ext cx="255587" cy="457200"/>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1</a:t>
            </a:r>
            <a:endParaRPr lang="de-DE" altLang="de-DE" sz="2400">
              <a:solidFill>
                <a:srgbClr val="002060"/>
              </a:solidFill>
            </a:endParaRPr>
          </a:p>
        </p:txBody>
      </p:sp>
      <p:sp>
        <p:nvSpPr>
          <p:cNvPr id="28" name="Textfeld 27"/>
          <p:cNvSpPr txBox="1">
            <a:spLocks noChangeArrowheads="1"/>
          </p:cNvSpPr>
          <p:nvPr/>
        </p:nvSpPr>
        <p:spPr bwMode="auto">
          <a:xfrm>
            <a:off x="6646863" y="5492750"/>
            <a:ext cx="254000" cy="457200"/>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2</a:t>
            </a:r>
            <a:endParaRPr lang="de-DE" altLang="de-DE" sz="2400">
              <a:solidFill>
                <a:srgbClr val="002060"/>
              </a:solidFill>
            </a:endParaRPr>
          </a:p>
        </p:txBody>
      </p:sp>
      <p:sp>
        <p:nvSpPr>
          <p:cNvPr id="29" name="Textfeld 28"/>
          <p:cNvSpPr txBox="1">
            <a:spLocks noChangeArrowheads="1"/>
          </p:cNvSpPr>
          <p:nvPr/>
        </p:nvSpPr>
        <p:spPr bwMode="auto">
          <a:xfrm>
            <a:off x="3911600" y="5157788"/>
            <a:ext cx="781050" cy="457200"/>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105</a:t>
            </a:r>
            <a:endParaRPr lang="de-DE" altLang="de-DE" sz="2400">
              <a:solidFill>
                <a:srgbClr val="002060"/>
              </a:solidFill>
            </a:endParaRPr>
          </a:p>
        </p:txBody>
      </p:sp>
      <p:sp>
        <p:nvSpPr>
          <p:cNvPr id="30" name="Textfeld 29"/>
          <p:cNvSpPr txBox="1">
            <a:spLocks noChangeArrowheads="1"/>
          </p:cNvSpPr>
          <p:nvPr/>
        </p:nvSpPr>
        <p:spPr bwMode="auto">
          <a:xfrm>
            <a:off x="3914775" y="5445125"/>
            <a:ext cx="781050" cy="457200"/>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108</a:t>
            </a:r>
            <a:endParaRPr lang="de-DE" altLang="de-DE" sz="2400">
              <a:solidFill>
                <a:srgbClr val="002060"/>
              </a:solidFill>
            </a:endParaRPr>
          </a:p>
        </p:txBody>
      </p:sp>
      <p:sp>
        <p:nvSpPr>
          <p:cNvPr id="31" name="Textfeld 30"/>
          <p:cNvSpPr txBox="1">
            <a:spLocks noChangeArrowheads="1"/>
          </p:cNvSpPr>
          <p:nvPr/>
        </p:nvSpPr>
        <p:spPr bwMode="auto">
          <a:xfrm>
            <a:off x="4500563" y="5157788"/>
            <a:ext cx="1584325" cy="457200"/>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Fibonacci</a:t>
            </a:r>
            <a:endParaRPr lang="de-DE" altLang="de-DE" sz="2400">
              <a:solidFill>
                <a:srgbClr val="002060"/>
              </a:solidFill>
            </a:endParaRPr>
          </a:p>
        </p:txBody>
      </p:sp>
      <p:sp>
        <p:nvSpPr>
          <p:cNvPr id="32" name="Textfeld 31"/>
          <p:cNvSpPr txBox="1">
            <a:spLocks noChangeArrowheads="1"/>
          </p:cNvSpPr>
          <p:nvPr/>
        </p:nvSpPr>
        <p:spPr bwMode="auto">
          <a:xfrm>
            <a:off x="4356100" y="5445125"/>
            <a:ext cx="1295400" cy="457200"/>
          </a:xfrm>
          <a:prstGeom prst="rect">
            <a:avLst/>
          </a:prstGeom>
          <a:noFill/>
          <a:ln w="9525">
            <a:noFill/>
            <a:miter lim="800000"/>
            <a:headEnd/>
            <a:tailEnd/>
          </a:ln>
        </p:spPr>
        <p:txBody>
          <a:bodyPr>
            <a:spAutoFit/>
          </a:bodyPr>
          <a:lstStyle/>
          <a:p>
            <a:pPr algn="ctr" eaLnBrk="0" hangingPunct="0"/>
            <a:r>
              <a:rPr lang="de-DE" altLang="de-DE" sz="2400">
                <a:solidFill>
                  <a:srgbClr val="002060"/>
                </a:solidFill>
                <a:latin typeface="Brush Script MT" pitchFamily="66" charset="0"/>
              </a:rPr>
              <a:t>Beck</a:t>
            </a:r>
            <a:endParaRPr lang="de-DE" altLang="de-DE" sz="2400">
              <a:solidFill>
                <a:srgbClr val="002060"/>
              </a:solidFill>
            </a:endParaRPr>
          </a:p>
        </p:txBody>
      </p:sp>
      <p:sp>
        <p:nvSpPr>
          <p:cNvPr id="33" name="Rechteckige Legende 32"/>
          <p:cNvSpPr>
            <a:spLocks noChangeArrowheads="1"/>
          </p:cNvSpPr>
          <p:nvPr/>
        </p:nvSpPr>
        <p:spPr bwMode="auto">
          <a:xfrm>
            <a:off x="7296150" y="3213100"/>
            <a:ext cx="1452563" cy="400050"/>
          </a:xfrm>
          <a:prstGeom prst="wedgeRectCallout">
            <a:avLst>
              <a:gd name="adj1" fmla="val -78491"/>
              <a:gd name="adj2" fmla="val 62500"/>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a:solidFill>
                  <a:schemeClr val="tx1"/>
                </a:solidFill>
              </a:rPr>
              <a:t>Kumulieren</a:t>
            </a:r>
          </a:p>
        </p:txBody>
      </p:sp>
      <p:sp>
        <p:nvSpPr>
          <p:cNvPr id="34" name="Rechteckige Legende 33"/>
          <p:cNvSpPr>
            <a:spLocks noChangeArrowheads="1"/>
          </p:cNvSpPr>
          <p:nvPr/>
        </p:nvSpPr>
        <p:spPr bwMode="auto">
          <a:xfrm>
            <a:off x="7308850" y="5229225"/>
            <a:ext cx="1458913" cy="409575"/>
          </a:xfrm>
          <a:prstGeom prst="wedgeRectCallout">
            <a:avLst>
              <a:gd name="adj1" fmla="val -78491"/>
              <a:gd name="adj2" fmla="val 62500"/>
            </a:avLst>
          </a:prstGeom>
          <a:solidFill>
            <a:srgbClr val="FFC000"/>
          </a:solidFill>
          <a:ln w="12700" algn="ctr">
            <a:solidFill>
              <a:schemeClr val="tx1"/>
            </a:solidFill>
            <a:round/>
            <a:headEnd/>
            <a:tailEnd type="triangle" w="med" len="med"/>
          </a:ln>
        </p:spPr>
        <p:txBody>
          <a:bodyPr wrap="none">
            <a:spAutoFit/>
          </a:bodyPr>
          <a:lstStyle/>
          <a:p>
            <a:pPr algn="ctr" eaLnBrk="0" hangingPunct="0"/>
            <a:r>
              <a:rPr lang="de-DE" altLang="de-DE" sz="2000">
                <a:solidFill>
                  <a:schemeClr val="tx1"/>
                </a:solidFill>
              </a:rPr>
              <a:t>Kumulieren</a:t>
            </a:r>
          </a:p>
        </p:txBody>
      </p:sp>
      <p:sp>
        <p:nvSpPr>
          <p:cNvPr id="22673" name="Text Box 42"/>
          <p:cNvSpPr txBox="1">
            <a:spLocks noChangeArrowheads="1"/>
          </p:cNvSpPr>
          <p:nvPr/>
        </p:nvSpPr>
        <p:spPr bwMode="auto">
          <a:xfrm>
            <a:off x="87313" y="109538"/>
            <a:ext cx="4956175" cy="366712"/>
          </a:xfrm>
          <a:prstGeom prst="rect">
            <a:avLst/>
          </a:prstGeom>
          <a:noFill/>
          <a:ln w="9525">
            <a:noFill/>
            <a:miter lim="800000"/>
            <a:headEnd/>
            <a:tailEnd/>
          </a:ln>
          <a:effectLst/>
        </p:spPr>
        <p:txBody>
          <a:bodyPr wrap="none">
            <a:spAutoFit/>
          </a:bodyPr>
          <a:lstStyle/>
          <a:p>
            <a:r>
              <a:rPr lang="en-US" altLang="de-DE" sz="1800">
                <a:solidFill>
                  <a:schemeClr val="tx1"/>
                </a:solidFill>
                <a:latin typeface="Verdana" pitchFamily="34" charset="0"/>
              </a:rPr>
              <a:t>4. Wer hat das Sagen in der Gemeinde?  </a:t>
            </a:r>
          </a:p>
        </p:txBody>
      </p:sp>
      <p:sp>
        <p:nvSpPr>
          <p:cNvPr id="22675" name="Text Box 147"/>
          <p:cNvSpPr txBox="1">
            <a:spLocks noChangeArrowheads="1"/>
          </p:cNvSpPr>
          <p:nvPr/>
        </p:nvSpPr>
        <p:spPr bwMode="auto">
          <a:xfrm>
            <a:off x="7308850" y="1524000"/>
            <a:ext cx="1609725" cy="825500"/>
          </a:xfrm>
          <a:prstGeom prst="rect">
            <a:avLst/>
          </a:prstGeom>
          <a:noFill/>
          <a:ln w="9525">
            <a:noFill/>
            <a:miter lim="800000"/>
            <a:headEnd/>
            <a:tailEnd/>
          </a:ln>
          <a:effectLst/>
        </p:spPr>
        <p:txBody>
          <a:bodyPr wrap="none">
            <a:spAutoFit/>
          </a:bodyPr>
          <a:lstStyle/>
          <a:p>
            <a:pPr algn="r"/>
            <a:r>
              <a:rPr lang="en-US">
                <a:solidFill>
                  <a:schemeClr val="tx1"/>
                </a:solidFill>
              </a:rPr>
              <a:t>Es sind 10 Sitze</a:t>
            </a:r>
          </a:p>
          <a:p>
            <a:pPr algn="r"/>
            <a:r>
              <a:rPr lang="en-US">
                <a:solidFill>
                  <a:schemeClr val="tx1"/>
                </a:solidFill>
              </a:rPr>
              <a:t>im Gemeinderat</a:t>
            </a:r>
          </a:p>
          <a:p>
            <a:pPr algn="r"/>
            <a:r>
              <a:rPr lang="en-US">
                <a:solidFill>
                  <a:schemeClr val="tx1"/>
                </a:solidFill>
              </a:rPr>
              <a:t>zu verteilen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675"/>
                                        </p:tgtEl>
                                        <p:attrNameLst>
                                          <p:attrName>style.visibility</p:attrName>
                                        </p:attrNameLst>
                                      </p:cBhvr>
                                      <p:to>
                                        <p:strVal val="visible"/>
                                      </p:to>
                                    </p:set>
                                    <p:animEffect transition="in" filter="blinds(horizontal)">
                                      <p:cBhvr>
                                        <p:cTn id="7" dur="500"/>
                                        <p:tgtEl>
                                          <p:spTgt spid="226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xit" presetSubtype="0" fill="hold" grpId="1"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xit" presetSubtype="0" fill="hold" grpId="1" nodeType="withEffect">
                                  <p:stCondLst>
                                    <p:cond delay="0"/>
                                  </p:stCondLst>
                                  <p:childTnLst>
                                    <p:animEffect transition="out" filter="fade">
                                      <p:cBhvr>
                                        <p:cTn id="38" dur="500"/>
                                        <p:tgtEl>
                                          <p:spTgt spid="33"/>
                                        </p:tgtEl>
                                      </p:cBhvr>
                                    </p:animEffect>
                                    <p:set>
                                      <p:cBhvr>
                                        <p:cTn id="39" dur="1" fill="hold">
                                          <p:stCondLst>
                                            <p:cond delay="499"/>
                                          </p:stCondLst>
                                        </p:cTn>
                                        <p:tgtEl>
                                          <p:spTgt spid="33"/>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xit" presetSubtype="0" fill="hold" nodeType="withEffect">
                                  <p:stCondLst>
                                    <p:cond delay="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9"/>
                                        </p:tgtEl>
                                      </p:cBhvr>
                                    </p:animEffect>
                                    <p:set>
                                      <p:cBhvr>
                                        <p:cTn id="70" dur="1" fill="hold">
                                          <p:stCondLst>
                                            <p:cond delay="499"/>
                                          </p:stCondLst>
                                        </p:cTn>
                                        <p:tgtEl>
                                          <p:spTgt spid="19"/>
                                        </p:tgtEl>
                                        <p:attrNameLst>
                                          <p:attrName>style.visibility</p:attrName>
                                        </p:attrNameLst>
                                      </p:cBhvr>
                                      <p:to>
                                        <p:strVal val="hidden"/>
                                      </p:to>
                                    </p:set>
                                  </p:childTnLst>
                                </p:cTn>
                              </p:par>
                              <p:par>
                                <p:cTn id="71" presetID="10"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9" grpId="0" animBg="1"/>
      <p:bldP spid="19" grpId="1" animBg="1"/>
      <p:bldP spid="20" grpId="0" animBg="1"/>
      <p:bldP spid="22" grpId="0"/>
      <p:bldP spid="23" grpId="0"/>
      <p:bldP spid="25" grpId="0"/>
      <p:bldP spid="26" grpId="0"/>
      <p:bldP spid="27" grpId="0"/>
      <p:bldP spid="28" grpId="0"/>
      <p:bldP spid="29" grpId="0"/>
      <p:bldP spid="30" grpId="0"/>
      <p:bldP spid="31" grpId="0"/>
      <p:bldP spid="32" grpId="0"/>
      <p:bldP spid="33" grpId="0" animBg="1"/>
      <p:bldP spid="33" grpId="1" animBg="1"/>
      <p:bldP spid="34" grpId="0" animBg="1"/>
      <p:bldP spid="226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el 1"/>
          <p:cNvSpPr>
            <a:spLocks noGrp="1"/>
          </p:cNvSpPr>
          <p:nvPr>
            <p:ph type="title" idx="4294967295"/>
          </p:nvPr>
        </p:nvSpPr>
        <p:spPr>
          <a:xfrm>
            <a:off x="684213" y="765175"/>
            <a:ext cx="7631112" cy="576263"/>
          </a:xfrm>
        </p:spPr>
        <p:txBody>
          <a:bodyPr>
            <a:normAutofit fontScale="90000"/>
          </a:bodyPr>
          <a:lstStyle/>
          <a:p>
            <a:pPr eaLnBrk="1" hangingPunct="1"/>
            <a:r>
              <a:rPr lang="de-DE" altLang="de-DE" dirty="0" smtClean="0"/>
              <a:t>4.1 Wie wird gewählt? – Wahlgrundsätze</a:t>
            </a:r>
          </a:p>
        </p:txBody>
      </p:sp>
      <p:sp>
        <p:nvSpPr>
          <p:cNvPr id="5" name="Inhaltsplatzhalter 2"/>
          <p:cNvSpPr txBox="1">
            <a:spLocks/>
          </p:cNvSpPr>
          <p:nvPr/>
        </p:nvSpPr>
        <p:spPr bwMode="auto">
          <a:xfrm>
            <a:off x="539750" y="2638425"/>
            <a:ext cx="3887788" cy="1077913"/>
          </a:xfrm>
          <a:prstGeom prst="rect">
            <a:avLst/>
          </a:prstGeom>
          <a:noFill/>
          <a:ln>
            <a:noFill/>
          </a:ln>
          <a:effectLst/>
          <a:extLst/>
        </p:spPr>
        <p:txBody>
          <a:bodyPr/>
          <a:lstStyle>
            <a:lvl1pPr marL="342900" indent="-342900" algn="l" rtl="0" eaLnBrk="1" fontAlgn="base" hangingPunct="1">
              <a:spcBef>
                <a:spcPct val="20000"/>
              </a:spcBef>
              <a:spcAft>
                <a:spcPct val="0"/>
              </a:spcAft>
              <a:buClr>
                <a:srgbClr val="D60000"/>
              </a:buClr>
              <a:buChar char="•"/>
              <a:defRPr>
                <a:solidFill>
                  <a:schemeClr val="tx1"/>
                </a:solidFill>
                <a:latin typeface="+mn-lt"/>
                <a:ea typeface="+mn-ea"/>
                <a:cs typeface="+mn-cs"/>
              </a:defRPr>
            </a:lvl1pPr>
            <a:lvl2pPr marL="742950" indent="-285750" algn="l" rtl="0" eaLnBrk="1" fontAlgn="base" hangingPunct="1">
              <a:spcBef>
                <a:spcPct val="20000"/>
              </a:spcBef>
              <a:spcAft>
                <a:spcPct val="0"/>
              </a:spcAft>
              <a:buClr>
                <a:srgbClr val="D60000"/>
              </a:buClr>
              <a:buChar char="–"/>
              <a:defRPr sz="1600">
                <a:solidFill>
                  <a:schemeClr val="tx1"/>
                </a:solidFill>
                <a:latin typeface="+mn-lt"/>
              </a:defRPr>
            </a:lvl2pPr>
            <a:lvl3pPr marL="1143000" indent="-228600" algn="l" rtl="0" eaLnBrk="1" fontAlgn="base" hangingPunct="1">
              <a:spcBef>
                <a:spcPct val="20000"/>
              </a:spcBef>
              <a:spcAft>
                <a:spcPct val="0"/>
              </a:spcAft>
              <a:buClr>
                <a:srgbClr val="D60000"/>
              </a:buClr>
              <a:buChar char="•"/>
              <a:defRPr sz="1400">
                <a:solidFill>
                  <a:schemeClr val="tx1"/>
                </a:solidFill>
                <a:latin typeface="+mn-lt"/>
              </a:defRPr>
            </a:lvl3pPr>
            <a:lvl4pPr marL="1600200" indent="-228600" algn="l" rtl="0" eaLnBrk="1" fontAlgn="base" hangingPunct="1">
              <a:spcBef>
                <a:spcPct val="20000"/>
              </a:spcBef>
              <a:spcAft>
                <a:spcPct val="0"/>
              </a:spcAft>
              <a:buClr>
                <a:srgbClr val="D60000"/>
              </a:buClr>
              <a:buChar char="–"/>
              <a:defRPr sz="1200">
                <a:solidFill>
                  <a:schemeClr val="tx1"/>
                </a:solidFill>
                <a:latin typeface="+mn-lt"/>
              </a:defRPr>
            </a:lvl4pPr>
            <a:lvl5pPr marL="2057400" indent="-228600" algn="l" rtl="0" eaLnBrk="1" fontAlgn="base" hangingPunct="1">
              <a:spcBef>
                <a:spcPct val="20000"/>
              </a:spcBef>
              <a:spcAft>
                <a:spcPct val="0"/>
              </a:spcAft>
              <a:buClr>
                <a:srgbClr val="D60000"/>
              </a:buClr>
              <a:buChar char="•"/>
              <a:defRPr sz="1000">
                <a:solidFill>
                  <a:schemeClr val="tx1"/>
                </a:solidFill>
                <a:latin typeface="+mn-lt"/>
              </a:defRPr>
            </a:lvl5pPr>
            <a:lvl6pPr marL="2514600" indent="-228600" algn="l" rtl="0" eaLnBrk="1" fontAlgn="base" hangingPunct="1">
              <a:spcBef>
                <a:spcPct val="20000"/>
              </a:spcBef>
              <a:spcAft>
                <a:spcPct val="0"/>
              </a:spcAft>
              <a:buClr>
                <a:srgbClr val="D60000"/>
              </a:buClr>
              <a:buChar char="•"/>
              <a:defRPr sz="1000">
                <a:solidFill>
                  <a:schemeClr val="tx1"/>
                </a:solidFill>
                <a:latin typeface="+mn-lt"/>
              </a:defRPr>
            </a:lvl6pPr>
            <a:lvl7pPr marL="2971800" indent="-228600" algn="l" rtl="0" eaLnBrk="1" fontAlgn="base" hangingPunct="1">
              <a:spcBef>
                <a:spcPct val="20000"/>
              </a:spcBef>
              <a:spcAft>
                <a:spcPct val="0"/>
              </a:spcAft>
              <a:buClr>
                <a:srgbClr val="D60000"/>
              </a:buClr>
              <a:buChar char="•"/>
              <a:defRPr sz="1000">
                <a:solidFill>
                  <a:schemeClr val="tx1"/>
                </a:solidFill>
                <a:latin typeface="+mn-lt"/>
              </a:defRPr>
            </a:lvl7pPr>
            <a:lvl8pPr marL="3429000" indent="-228600" algn="l" rtl="0" eaLnBrk="1" fontAlgn="base" hangingPunct="1">
              <a:spcBef>
                <a:spcPct val="20000"/>
              </a:spcBef>
              <a:spcAft>
                <a:spcPct val="0"/>
              </a:spcAft>
              <a:buClr>
                <a:srgbClr val="D60000"/>
              </a:buClr>
              <a:buChar char="•"/>
              <a:defRPr sz="1000">
                <a:solidFill>
                  <a:schemeClr val="tx1"/>
                </a:solidFill>
                <a:latin typeface="+mn-lt"/>
              </a:defRPr>
            </a:lvl8pPr>
            <a:lvl9pPr marL="3886200" indent="-228600" algn="l" rtl="0" eaLnBrk="1" fontAlgn="base" hangingPunct="1">
              <a:spcBef>
                <a:spcPct val="20000"/>
              </a:spcBef>
              <a:spcAft>
                <a:spcPct val="0"/>
              </a:spcAft>
              <a:buClr>
                <a:srgbClr val="D60000"/>
              </a:buClr>
              <a:buChar char="•"/>
              <a:defRPr sz="1000">
                <a:solidFill>
                  <a:schemeClr val="tx1"/>
                </a:solidFill>
                <a:latin typeface="+mn-lt"/>
              </a:defRPr>
            </a:lvl9pPr>
          </a:lstStyle>
          <a:p>
            <a:pPr>
              <a:defRPr/>
            </a:pPr>
            <a:r>
              <a:rPr lang="de-DE" sz="1800" b="1" kern="0" dirty="0" smtClean="0"/>
              <a:t>Unmittelbare Wahl:</a:t>
            </a:r>
            <a:r>
              <a:rPr lang="de-DE" sz="1800" kern="0" dirty="0" smtClean="0"/>
              <a:t/>
            </a:r>
            <a:br>
              <a:rPr lang="de-DE" sz="1800" kern="0" dirty="0" smtClean="0"/>
            </a:br>
            <a:r>
              <a:rPr lang="de-DE" sz="1800" kern="0" dirty="0" smtClean="0"/>
              <a:t>die Wähler wählen die </a:t>
            </a:r>
            <a:r>
              <a:rPr lang="de-DE" sz="1800" kern="0" dirty="0" err="1" smtClean="0"/>
              <a:t>Kandi</a:t>
            </a:r>
            <a:r>
              <a:rPr lang="de-DE" sz="1800" kern="0" dirty="0" smtClean="0"/>
              <a:t>-daten ohne Zwischenschaltung von Wahlmännern</a:t>
            </a:r>
            <a:endParaRPr lang="de-DE" sz="1800" kern="0" dirty="0"/>
          </a:p>
        </p:txBody>
      </p:sp>
      <p:sp>
        <p:nvSpPr>
          <p:cNvPr id="6" name="Inhaltsplatzhalter 2"/>
          <p:cNvSpPr txBox="1">
            <a:spLocks/>
          </p:cNvSpPr>
          <p:nvPr/>
        </p:nvSpPr>
        <p:spPr bwMode="auto">
          <a:xfrm>
            <a:off x="539750" y="4868863"/>
            <a:ext cx="3671888" cy="1079500"/>
          </a:xfrm>
          <a:prstGeom prst="rect">
            <a:avLst/>
          </a:prstGeom>
          <a:noFill/>
          <a:ln>
            <a:noFill/>
          </a:ln>
          <a:effectLst/>
          <a:extLst/>
        </p:spPr>
        <p:txBody>
          <a:bodyPr/>
          <a:lstStyle>
            <a:lvl1pPr marL="342900" indent="-342900" algn="l" rtl="0" eaLnBrk="1" fontAlgn="base" hangingPunct="1">
              <a:spcBef>
                <a:spcPct val="20000"/>
              </a:spcBef>
              <a:spcAft>
                <a:spcPct val="0"/>
              </a:spcAft>
              <a:buClr>
                <a:srgbClr val="D60000"/>
              </a:buClr>
              <a:buChar char="•"/>
              <a:defRPr>
                <a:solidFill>
                  <a:schemeClr val="tx1"/>
                </a:solidFill>
                <a:latin typeface="+mn-lt"/>
                <a:ea typeface="+mn-ea"/>
                <a:cs typeface="+mn-cs"/>
              </a:defRPr>
            </a:lvl1pPr>
            <a:lvl2pPr marL="742950" indent="-285750" algn="l" rtl="0" eaLnBrk="1" fontAlgn="base" hangingPunct="1">
              <a:spcBef>
                <a:spcPct val="20000"/>
              </a:spcBef>
              <a:spcAft>
                <a:spcPct val="0"/>
              </a:spcAft>
              <a:buClr>
                <a:srgbClr val="D60000"/>
              </a:buClr>
              <a:buChar char="–"/>
              <a:defRPr sz="1600">
                <a:solidFill>
                  <a:schemeClr val="tx1"/>
                </a:solidFill>
                <a:latin typeface="+mn-lt"/>
              </a:defRPr>
            </a:lvl2pPr>
            <a:lvl3pPr marL="1143000" indent="-228600" algn="l" rtl="0" eaLnBrk="1" fontAlgn="base" hangingPunct="1">
              <a:spcBef>
                <a:spcPct val="20000"/>
              </a:spcBef>
              <a:spcAft>
                <a:spcPct val="0"/>
              </a:spcAft>
              <a:buClr>
                <a:srgbClr val="D60000"/>
              </a:buClr>
              <a:buChar char="•"/>
              <a:defRPr sz="1400">
                <a:solidFill>
                  <a:schemeClr val="tx1"/>
                </a:solidFill>
                <a:latin typeface="+mn-lt"/>
              </a:defRPr>
            </a:lvl3pPr>
            <a:lvl4pPr marL="1600200" indent="-228600" algn="l" rtl="0" eaLnBrk="1" fontAlgn="base" hangingPunct="1">
              <a:spcBef>
                <a:spcPct val="20000"/>
              </a:spcBef>
              <a:spcAft>
                <a:spcPct val="0"/>
              </a:spcAft>
              <a:buClr>
                <a:srgbClr val="D60000"/>
              </a:buClr>
              <a:buChar char="–"/>
              <a:defRPr sz="1200">
                <a:solidFill>
                  <a:schemeClr val="tx1"/>
                </a:solidFill>
                <a:latin typeface="+mn-lt"/>
              </a:defRPr>
            </a:lvl4pPr>
            <a:lvl5pPr marL="2057400" indent="-228600" algn="l" rtl="0" eaLnBrk="1" fontAlgn="base" hangingPunct="1">
              <a:spcBef>
                <a:spcPct val="20000"/>
              </a:spcBef>
              <a:spcAft>
                <a:spcPct val="0"/>
              </a:spcAft>
              <a:buClr>
                <a:srgbClr val="D60000"/>
              </a:buClr>
              <a:buChar char="•"/>
              <a:defRPr sz="1000">
                <a:solidFill>
                  <a:schemeClr val="tx1"/>
                </a:solidFill>
                <a:latin typeface="+mn-lt"/>
              </a:defRPr>
            </a:lvl5pPr>
            <a:lvl6pPr marL="2514600" indent="-228600" algn="l" rtl="0" eaLnBrk="1" fontAlgn="base" hangingPunct="1">
              <a:spcBef>
                <a:spcPct val="20000"/>
              </a:spcBef>
              <a:spcAft>
                <a:spcPct val="0"/>
              </a:spcAft>
              <a:buClr>
                <a:srgbClr val="D60000"/>
              </a:buClr>
              <a:buChar char="•"/>
              <a:defRPr sz="1000">
                <a:solidFill>
                  <a:schemeClr val="tx1"/>
                </a:solidFill>
                <a:latin typeface="+mn-lt"/>
              </a:defRPr>
            </a:lvl6pPr>
            <a:lvl7pPr marL="2971800" indent="-228600" algn="l" rtl="0" eaLnBrk="1" fontAlgn="base" hangingPunct="1">
              <a:spcBef>
                <a:spcPct val="20000"/>
              </a:spcBef>
              <a:spcAft>
                <a:spcPct val="0"/>
              </a:spcAft>
              <a:buClr>
                <a:srgbClr val="D60000"/>
              </a:buClr>
              <a:buChar char="•"/>
              <a:defRPr sz="1000">
                <a:solidFill>
                  <a:schemeClr val="tx1"/>
                </a:solidFill>
                <a:latin typeface="+mn-lt"/>
              </a:defRPr>
            </a:lvl7pPr>
            <a:lvl8pPr marL="3429000" indent="-228600" algn="l" rtl="0" eaLnBrk="1" fontAlgn="base" hangingPunct="1">
              <a:spcBef>
                <a:spcPct val="20000"/>
              </a:spcBef>
              <a:spcAft>
                <a:spcPct val="0"/>
              </a:spcAft>
              <a:buClr>
                <a:srgbClr val="D60000"/>
              </a:buClr>
              <a:buChar char="•"/>
              <a:defRPr sz="1000">
                <a:solidFill>
                  <a:schemeClr val="tx1"/>
                </a:solidFill>
                <a:latin typeface="+mn-lt"/>
              </a:defRPr>
            </a:lvl8pPr>
            <a:lvl9pPr marL="3886200" indent="-228600" algn="l" rtl="0" eaLnBrk="1" fontAlgn="base" hangingPunct="1">
              <a:spcBef>
                <a:spcPct val="20000"/>
              </a:spcBef>
              <a:spcAft>
                <a:spcPct val="0"/>
              </a:spcAft>
              <a:buClr>
                <a:srgbClr val="D60000"/>
              </a:buClr>
              <a:buChar char="•"/>
              <a:defRPr sz="1000">
                <a:solidFill>
                  <a:schemeClr val="tx1"/>
                </a:solidFill>
                <a:latin typeface="+mn-lt"/>
              </a:defRPr>
            </a:lvl9pPr>
          </a:lstStyle>
          <a:p>
            <a:pPr>
              <a:defRPr/>
            </a:pPr>
            <a:r>
              <a:rPr lang="de-DE" sz="1800" b="1" kern="0" dirty="0" smtClean="0"/>
              <a:t>Freie Wahl:</a:t>
            </a:r>
            <a:r>
              <a:rPr lang="de-DE" sz="1800" kern="0" dirty="0" smtClean="0"/>
              <a:t/>
            </a:r>
            <a:br>
              <a:rPr lang="de-DE" sz="1800" kern="0" dirty="0" smtClean="0"/>
            </a:br>
            <a:r>
              <a:rPr lang="de-DE" sz="1800" kern="0" dirty="0" smtClean="0"/>
              <a:t>auf die Wähler darf kein Druck ausgeübt werden</a:t>
            </a:r>
            <a:endParaRPr lang="de-DE" sz="1800" kern="0" dirty="0"/>
          </a:p>
        </p:txBody>
      </p:sp>
      <p:sp>
        <p:nvSpPr>
          <p:cNvPr id="7" name="Inhaltsplatzhalter 2"/>
          <p:cNvSpPr txBox="1">
            <a:spLocks/>
          </p:cNvSpPr>
          <p:nvPr/>
        </p:nvSpPr>
        <p:spPr bwMode="auto">
          <a:xfrm>
            <a:off x="539750" y="3860800"/>
            <a:ext cx="3671888" cy="1079500"/>
          </a:xfrm>
          <a:prstGeom prst="rect">
            <a:avLst/>
          </a:prstGeom>
          <a:noFill/>
          <a:ln>
            <a:noFill/>
          </a:ln>
          <a:effectLst/>
          <a:extLst/>
        </p:spPr>
        <p:txBody>
          <a:bodyPr/>
          <a:lstStyle>
            <a:lvl1pPr marL="342900" indent="-342900" algn="l" rtl="0" eaLnBrk="1" fontAlgn="base" hangingPunct="1">
              <a:spcBef>
                <a:spcPct val="20000"/>
              </a:spcBef>
              <a:spcAft>
                <a:spcPct val="0"/>
              </a:spcAft>
              <a:buClr>
                <a:srgbClr val="D60000"/>
              </a:buClr>
              <a:buChar char="•"/>
              <a:defRPr>
                <a:solidFill>
                  <a:schemeClr val="tx1"/>
                </a:solidFill>
                <a:latin typeface="+mn-lt"/>
                <a:ea typeface="+mn-ea"/>
                <a:cs typeface="+mn-cs"/>
              </a:defRPr>
            </a:lvl1pPr>
            <a:lvl2pPr marL="742950" indent="-285750" algn="l" rtl="0" eaLnBrk="1" fontAlgn="base" hangingPunct="1">
              <a:spcBef>
                <a:spcPct val="20000"/>
              </a:spcBef>
              <a:spcAft>
                <a:spcPct val="0"/>
              </a:spcAft>
              <a:buClr>
                <a:srgbClr val="D60000"/>
              </a:buClr>
              <a:buChar char="–"/>
              <a:defRPr sz="1600">
                <a:solidFill>
                  <a:schemeClr val="tx1"/>
                </a:solidFill>
                <a:latin typeface="+mn-lt"/>
              </a:defRPr>
            </a:lvl2pPr>
            <a:lvl3pPr marL="1143000" indent="-228600" algn="l" rtl="0" eaLnBrk="1" fontAlgn="base" hangingPunct="1">
              <a:spcBef>
                <a:spcPct val="20000"/>
              </a:spcBef>
              <a:spcAft>
                <a:spcPct val="0"/>
              </a:spcAft>
              <a:buClr>
                <a:srgbClr val="D60000"/>
              </a:buClr>
              <a:buChar char="•"/>
              <a:defRPr sz="1400">
                <a:solidFill>
                  <a:schemeClr val="tx1"/>
                </a:solidFill>
                <a:latin typeface="+mn-lt"/>
              </a:defRPr>
            </a:lvl3pPr>
            <a:lvl4pPr marL="1600200" indent="-228600" algn="l" rtl="0" eaLnBrk="1" fontAlgn="base" hangingPunct="1">
              <a:spcBef>
                <a:spcPct val="20000"/>
              </a:spcBef>
              <a:spcAft>
                <a:spcPct val="0"/>
              </a:spcAft>
              <a:buClr>
                <a:srgbClr val="D60000"/>
              </a:buClr>
              <a:buChar char="–"/>
              <a:defRPr sz="1200">
                <a:solidFill>
                  <a:schemeClr val="tx1"/>
                </a:solidFill>
                <a:latin typeface="+mn-lt"/>
              </a:defRPr>
            </a:lvl4pPr>
            <a:lvl5pPr marL="2057400" indent="-228600" algn="l" rtl="0" eaLnBrk="1" fontAlgn="base" hangingPunct="1">
              <a:spcBef>
                <a:spcPct val="20000"/>
              </a:spcBef>
              <a:spcAft>
                <a:spcPct val="0"/>
              </a:spcAft>
              <a:buClr>
                <a:srgbClr val="D60000"/>
              </a:buClr>
              <a:buChar char="•"/>
              <a:defRPr sz="1000">
                <a:solidFill>
                  <a:schemeClr val="tx1"/>
                </a:solidFill>
                <a:latin typeface="+mn-lt"/>
              </a:defRPr>
            </a:lvl5pPr>
            <a:lvl6pPr marL="2514600" indent="-228600" algn="l" rtl="0" eaLnBrk="1" fontAlgn="base" hangingPunct="1">
              <a:spcBef>
                <a:spcPct val="20000"/>
              </a:spcBef>
              <a:spcAft>
                <a:spcPct val="0"/>
              </a:spcAft>
              <a:buClr>
                <a:srgbClr val="D60000"/>
              </a:buClr>
              <a:buChar char="•"/>
              <a:defRPr sz="1000">
                <a:solidFill>
                  <a:schemeClr val="tx1"/>
                </a:solidFill>
                <a:latin typeface="+mn-lt"/>
              </a:defRPr>
            </a:lvl6pPr>
            <a:lvl7pPr marL="2971800" indent="-228600" algn="l" rtl="0" eaLnBrk="1" fontAlgn="base" hangingPunct="1">
              <a:spcBef>
                <a:spcPct val="20000"/>
              </a:spcBef>
              <a:spcAft>
                <a:spcPct val="0"/>
              </a:spcAft>
              <a:buClr>
                <a:srgbClr val="D60000"/>
              </a:buClr>
              <a:buChar char="•"/>
              <a:defRPr sz="1000">
                <a:solidFill>
                  <a:schemeClr val="tx1"/>
                </a:solidFill>
                <a:latin typeface="+mn-lt"/>
              </a:defRPr>
            </a:lvl7pPr>
            <a:lvl8pPr marL="3429000" indent="-228600" algn="l" rtl="0" eaLnBrk="1" fontAlgn="base" hangingPunct="1">
              <a:spcBef>
                <a:spcPct val="20000"/>
              </a:spcBef>
              <a:spcAft>
                <a:spcPct val="0"/>
              </a:spcAft>
              <a:buClr>
                <a:srgbClr val="D60000"/>
              </a:buClr>
              <a:buChar char="•"/>
              <a:defRPr sz="1000">
                <a:solidFill>
                  <a:schemeClr val="tx1"/>
                </a:solidFill>
                <a:latin typeface="+mn-lt"/>
              </a:defRPr>
            </a:lvl8pPr>
            <a:lvl9pPr marL="3886200" indent="-228600" algn="l" rtl="0" eaLnBrk="1" fontAlgn="base" hangingPunct="1">
              <a:spcBef>
                <a:spcPct val="20000"/>
              </a:spcBef>
              <a:spcAft>
                <a:spcPct val="0"/>
              </a:spcAft>
              <a:buClr>
                <a:srgbClr val="D60000"/>
              </a:buClr>
              <a:buChar char="•"/>
              <a:defRPr sz="1000">
                <a:solidFill>
                  <a:schemeClr val="tx1"/>
                </a:solidFill>
                <a:latin typeface="+mn-lt"/>
              </a:defRPr>
            </a:lvl9pPr>
          </a:lstStyle>
          <a:p>
            <a:pPr>
              <a:defRPr/>
            </a:pPr>
            <a:r>
              <a:rPr lang="de-DE" sz="1800" b="1" kern="0" dirty="0" smtClean="0"/>
              <a:t>Gleiche Wahl:</a:t>
            </a:r>
            <a:r>
              <a:rPr lang="de-DE" sz="1800" kern="0" dirty="0" smtClean="0"/>
              <a:t/>
            </a:r>
            <a:br>
              <a:rPr lang="de-DE" sz="1800" kern="0" dirty="0" smtClean="0"/>
            </a:br>
            <a:r>
              <a:rPr lang="de-DE" sz="1800" kern="0" dirty="0" smtClean="0"/>
              <a:t>jeder Stimme kommt gleiches Gewicht zu</a:t>
            </a:r>
            <a:endParaRPr lang="de-DE" sz="1800" kern="0" dirty="0"/>
          </a:p>
        </p:txBody>
      </p:sp>
      <p:sp>
        <p:nvSpPr>
          <p:cNvPr id="8" name="Inhaltsplatzhalter 2"/>
          <p:cNvSpPr txBox="1">
            <a:spLocks/>
          </p:cNvSpPr>
          <p:nvPr/>
        </p:nvSpPr>
        <p:spPr bwMode="auto">
          <a:xfrm>
            <a:off x="4787900" y="1600200"/>
            <a:ext cx="3671888" cy="1079500"/>
          </a:xfrm>
          <a:prstGeom prst="rect">
            <a:avLst/>
          </a:prstGeom>
          <a:noFill/>
          <a:ln>
            <a:noFill/>
          </a:ln>
          <a:effectLst/>
          <a:extLst/>
        </p:spPr>
        <p:txBody>
          <a:bodyPr/>
          <a:lstStyle>
            <a:lvl1pPr marL="342900" indent="-342900" algn="l" rtl="0" eaLnBrk="1" fontAlgn="base" hangingPunct="1">
              <a:spcBef>
                <a:spcPct val="20000"/>
              </a:spcBef>
              <a:spcAft>
                <a:spcPct val="0"/>
              </a:spcAft>
              <a:buClr>
                <a:srgbClr val="D60000"/>
              </a:buClr>
              <a:buChar char="•"/>
              <a:defRPr>
                <a:solidFill>
                  <a:schemeClr val="tx1"/>
                </a:solidFill>
                <a:latin typeface="+mn-lt"/>
                <a:ea typeface="+mn-ea"/>
                <a:cs typeface="+mn-cs"/>
              </a:defRPr>
            </a:lvl1pPr>
            <a:lvl2pPr marL="742950" indent="-285750" algn="l" rtl="0" eaLnBrk="1" fontAlgn="base" hangingPunct="1">
              <a:spcBef>
                <a:spcPct val="20000"/>
              </a:spcBef>
              <a:spcAft>
                <a:spcPct val="0"/>
              </a:spcAft>
              <a:buClr>
                <a:srgbClr val="D60000"/>
              </a:buClr>
              <a:buChar char="–"/>
              <a:defRPr sz="1600">
                <a:solidFill>
                  <a:schemeClr val="tx1"/>
                </a:solidFill>
                <a:latin typeface="+mn-lt"/>
              </a:defRPr>
            </a:lvl2pPr>
            <a:lvl3pPr marL="1143000" indent="-228600" algn="l" rtl="0" eaLnBrk="1" fontAlgn="base" hangingPunct="1">
              <a:spcBef>
                <a:spcPct val="20000"/>
              </a:spcBef>
              <a:spcAft>
                <a:spcPct val="0"/>
              </a:spcAft>
              <a:buClr>
                <a:srgbClr val="D60000"/>
              </a:buClr>
              <a:buChar char="•"/>
              <a:defRPr sz="1400">
                <a:solidFill>
                  <a:schemeClr val="tx1"/>
                </a:solidFill>
                <a:latin typeface="+mn-lt"/>
              </a:defRPr>
            </a:lvl3pPr>
            <a:lvl4pPr marL="1600200" indent="-228600" algn="l" rtl="0" eaLnBrk="1" fontAlgn="base" hangingPunct="1">
              <a:spcBef>
                <a:spcPct val="20000"/>
              </a:spcBef>
              <a:spcAft>
                <a:spcPct val="0"/>
              </a:spcAft>
              <a:buClr>
                <a:srgbClr val="D60000"/>
              </a:buClr>
              <a:buChar char="–"/>
              <a:defRPr sz="1200">
                <a:solidFill>
                  <a:schemeClr val="tx1"/>
                </a:solidFill>
                <a:latin typeface="+mn-lt"/>
              </a:defRPr>
            </a:lvl4pPr>
            <a:lvl5pPr marL="2057400" indent="-228600" algn="l" rtl="0" eaLnBrk="1" fontAlgn="base" hangingPunct="1">
              <a:spcBef>
                <a:spcPct val="20000"/>
              </a:spcBef>
              <a:spcAft>
                <a:spcPct val="0"/>
              </a:spcAft>
              <a:buClr>
                <a:srgbClr val="D60000"/>
              </a:buClr>
              <a:buChar char="•"/>
              <a:defRPr sz="1000">
                <a:solidFill>
                  <a:schemeClr val="tx1"/>
                </a:solidFill>
                <a:latin typeface="+mn-lt"/>
              </a:defRPr>
            </a:lvl5pPr>
            <a:lvl6pPr marL="2514600" indent="-228600" algn="l" rtl="0" eaLnBrk="1" fontAlgn="base" hangingPunct="1">
              <a:spcBef>
                <a:spcPct val="20000"/>
              </a:spcBef>
              <a:spcAft>
                <a:spcPct val="0"/>
              </a:spcAft>
              <a:buClr>
                <a:srgbClr val="D60000"/>
              </a:buClr>
              <a:buChar char="•"/>
              <a:defRPr sz="1000">
                <a:solidFill>
                  <a:schemeClr val="tx1"/>
                </a:solidFill>
                <a:latin typeface="+mn-lt"/>
              </a:defRPr>
            </a:lvl6pPr>
            <a:lvl7pPr marL="2971800" indent="-228600" algn="l" rtl="0" eaLnBrk="1" fontAlgn="base" hangingPunct="1">
              <a:spcBef>
                <a:spcPct val="20000"/>
              </a:spcBef>
              <a:spcAft>
                <a:spcPct val="0"/>
              </a:spcAft>
              <a:buClr>
                <a:srgbClr val="D60000"/>
              </a:buClr>
              <a:buChar char="•"/>
              <a:defRPr sz="1000">
                <a:solidFill>
                  <a:schemeClr val="tx1"/>
                </a:solidFill>
                <a:latin typeface="+mn-lt"/>
              </a:defRPr>
            </a:lvl7pPr>
            <a:lvl8pPr marL="3429000" indent="-228600" algn="l" rtl="0" eaLnBrk="1" fontAlgn="base" hangingPunct="1">
              <a:spcBef>
                <a:spcPct val="20000"/>
              </a:spcBef>
              <a:spcAft>
                <a:spcPct val="0"/>
              </a:spcAft>
              <a:buClr>
                <a:srgbClr val="D60000"/>
              </a:buClr>
              <a:buChar char="•"/>
              <a:defRPr sz="1000">
                <a:solidFill>
                  <a:schemeClr val="tx1"/>
                </a:solidFill>
                <a:latin typeface="+mn-lt"/>
              </a:defRPr>
            </a:lvl8pPr>
            <a:lvl9pPr marL="3886200" indent="-228600" algn="l" rtl="0" eaLnBrk="1" fontAlgn="base" hangingPunct="1">
              <a:spcBef>
                <a:spcPct val="20000"/>
              </a:spcBef>
              <a:spcAft>
                <a:spcPct val="0"/>
              </a:spcAft>
              <a:buClr>
                <a:srgbClr val="D60000"/>
              </a:buClr>
              <a:buChar char="•"/>
              <a:defRPr sz="1000">
                <a:solidFill>
                  <a:schemeClr val="tx1"/>
                </a:solidFill>
                <a:latin typeface="+mn-lt"/>
              </a:defRPr>
            </a:lvl9pPr>
          </a:lstStyle>
          <a:p>
            <a:pPr>
              <a:defRPr/>
            </a:pPr>
            <a:r>
              <a:rPr lang="de-DE" sz="1800" b="1" kern="0" dirty="0" smtClean="0"/>
              <a:t>Geheime Wahl:</a:t>
            </a:r>
            <a:r>
              <a:rPr lang="de-DE" sz="1800" kern="0" dirty="0" smtClean="0"/>
              <a:t/>
            </a:r>
            <a:br>
              <a:rPr lang="de-DE" sz="1800" kern="0" dirty="0" smtClean="0"/>
            </a:br>
            <a:r>
              <a:rPr lang="de-DE" sz="1800" kern="0" dirty="0" smtClean="0"/>
              <a:t>niemand darf wissen, wer wie gewählt hat – außer die Wählenden geben dies selbst bekannt</a:t>
            </a:r>
            <a:endParaRPr lang="de-DE" sz="1800" kern="0" dirty="0"/>
          </a:p>
        </p:txBody>
      </p:sp>
      <p:sp>
        <p:nvSpPr>
          <p:cNvPr id="10" name="Textfeld 9"/>
          <p:cNvSpPr txBox="1"/>
          <p:nvPr/>
        </p:nvSpPr>
        <p:spPr>
          <a:xfrm>
            <a:off x="539750" y="1670050"/>
            <a:ext cx="3887788" cy="1160463"/>
          </a:xfrm>
          <a:prstGeom prst="rect">
            <a:avLst/>
          </a:prstGeom>
          <a:noFill/>
        </p:spPr>
        <p:txBody>
          <a:bodyPr>
            <a:spAutoFit/>
          </a:bodyPr>
          <a:lstStyle/>
          <a:p>
            <a:pPr marL="342000" indent="-342000" eaLnBrk="0" hangingPunct="0">
              <a:buClr>
                <a:srgbClr val="C00000"/>
              </a:buClr>
              <a:buFont typeface="Arial" panose="020B0604020202020204" pitchFamily="34" charset="0"/>
              <a:buChar char="•"/>
              <a:defRPr/>
            </a:pPr>
            <a:r>
              <a:rPr lang="de-DE" sz="1800" b="1" kern="0" dirty="0">
                <a:solidFill>
                  <a:schemeClr val="tx1"/>
                </a:solidFill>
                <a:latin typeface="+mn-lt"/>
              </a:rPr>
              <a:t>Allgemeine Wahl:</a:t>
            </a:r>
            <a:br>
              <a:rPr lang="de-DE" sz="1800" b="1" kern="0" dirty="0">
                <a:solidFill>
                  <a:schemeClr val="tx1"/>
                </a:solidFill>
                <a:latin typeface="+mn-lt"/>
              </a:rPr>
            </a:br>
            <a:r>
              <a:rPr lang="de-DE" sz="1800" kern="0" dirty="0">
                <a:solidFill>
                  <a:schemeClr val="tx1"/>
                </a:solidFill>
                <a:latin typeface="+mn-lt"/>
              </a:rPr>
              <a:t>jeder darf wählen, der das 16. Lebensjahr erreicht hat</a:t>
            </a:r>
          </a:p>
          <a:p>
            <a:pPr eaLnBrk="0" hangingPunct="0">
              <a:defRPr/>
            </a:pPr>
            <a:endParaRPr lang="de-DE" dirty="0"/>
          </a:p>
        </p:txBody>
      </p:sp>
      <p:sp>
        <p:nvSpPr>
          <p:cNvPr id="87049" name="Text Box 42"/>
          <p:cNvSpPr txBox="1">
            <a:spLocks noChangeArrowheads="1"/>
          </p:cNvSpPr>
          <p:nvPr/>
        </p:nvSpPr>
        <p:spPr bwMode="auto">
          <a:xfrm>
            <a:off x="87313" y="109538"/>
            <a:ext cx="4956175" cy="366712"/>
          </a:xfrm>
          <a:prstGeom prst="rect">
            <a:avLst/>
          </a:prstGeom>
          <a:noFill/>
          <a:ln w="9525">
            <a:noFill/>
            <a:miter lim="800000"/>
            <a:headEnd/>
            <a:tailEnd/>
          </a:ln>
          <a:effectLst/>
        </p:spPr>
        <p:txBody>
          <a:bodyPr wrap="none">
            <a:spAutoFit/>
          </a:bodyPr>
          <a:lstStyle/>
          <a:p>
            <a:r>
              <a:rPr lang="en-US" altLang="de-DE" sz="1800">
                <a:solidFill>
                  <a:schemeClr val="tx1"/>
                </a:solidFill>
                <a:latin typeface="Verdana" pitchFamily="34" charset="0"/>
              </a:rPr>
              <a:t>4. Wer hat das Sagen in der Gemeinde?  </a:t>
            </a:r>
          </a:p>
        </p:txBody>
      </p:sp>
      <p:pic>
        <p:nvPicPr>
          <p:cNvPr id="55298" name="Picture 2" descr="http://www.hanisauland.de/img/db/wahlgrundsatz-geheim.illustration_400_244.gif"/>
          <p:cNvPicPr>
            <a:picLocks noChangeAspect="1" noChangeArrowheads="1"/>
          </p:cNvPicPr>
          <p:nvPr/>
        </p:nvPicPr>
        <p:blipFill>
          <a:blip r:embed="rId2" cstate="print"/>
          <a:srcRect/>
          <a:stretch>
            <a:fillRect/>
          </a:stretch>
        </p:blipFill>
        <p:spPr bwMode="auto">
          <a:xfrm>
            <a:off x="4499992" y="3284984"/>
            <a:ext cx="3810000" cy="2324101"/>
          </a:xfrm>
          <a:prstGeom prst="rect">
            <a:avLst/>
          </a:prstGeom>
          <a:noFill/>
        </p:spPr>
      </p:pic>
      <p:sp>
        <p:nvSpPr>
          <p:cNvPr id="11" name="Rechteck 10"/>
          <p:cNvSpPr/>
          <p:nvPr/>
        </p:nvSpPr>
        <p:spPr>
          <a:xfrm>
            <a:off x="4427984" y="5445804"/>
            <a:ext cx="3816424" cy="215444"/>
          </a:xfrm>
          <a:prstGeom prst="rect">
            <a:avLst/>
          </a:prstGeom>
        </p:spPr>
        <p:txBody>
          <a:bodyPr wrap="square">
            <a:spAutoFit/>
          </a:bodyPr>
          <a:lstStyle/>
          <a:p>
            <a:r>
              <a:rPr lang="de-DE" sz="800" dirty="0" smtClean="0">
                <a:solidFill>
                  <a:schemeClr val="bg1"/>
                </a:solidFill>
              </a:rPr>
              <a:t>http://www.hanisauland.de/img/db/wahlgrundsatz-geheim.illustration_400_244.gif</a:t>
            </a:r>
            <a:endParaRPr lang="de-DE" sz="800" dirty="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Users\H&amp;T\AppData\Local\Temp\390482_original_R_K_by_M. Großmann_pixelio.de.jpg"/>
          <p:cNvPicPr>
            <a:picLocks noChangeAspect="1" noChangeArrowheads="1"/>
          </p:cNvPicPr>
          <p:nvPr/>
        </p:nvPicPr>
        <p:blipFill>
          <a:blip r:embed="rId2" cstate="screen"/>
          <a:srcRect/>
          <a:stretch>
            <a:fillRect/>
          </a:stretch>
        </p:blipFill>
        <p:spPr bwMode="auto">
          <a:xfrm>
            <a:off x="1187624" y="1700808"/>
            <a:ext cx="7164288" cy="4536504"/>
          </a:xfrm>
          <a:prstGeom prst="rect">
            <a:avLst/>
          </a:prstGeom>
          <a:noFill/>
        </p:spPr>
      </p:pic>
      <p:sp>
        <p:nvSpPr>
          <p:cNvPr id="4" name="Titel 1"/>
          <p:cNvSpPr txBox="1">
            <a:spLocks/>
          </p:cNvSpPr>
          <p:nvPr/>
        </p:nvSpPr>
        <p:spPr>
          <a:xfrm>
            <a:off x="714375" y="571500"/>
            <a:ext cx="7629525" cy="762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de-DE" sz="2800" b="0" i="0" u="none" strike="noStrike" kern="1200" cap="none" spc="0" normalizeH="0" baseline="0" noProof="0" smtClean="0">
                <a:ln>
                  <a:noFill/>
                </a:ln>
                <a:solidFill>
                  <a:schemeClr val="tx1"/>
                </a:solidFill>
                <a:effectLst/>
                <a:uLnTx/>
                <a:uFillTx/>
                <a:latin typeface="+mj-lt"/>
                <a:ea typeface="+mj-ea"/>
                <a:cs typeface="+mj-cs"/>
              </a:rPr>
              <a:t>Wählen gehen!</a:t>
            </a:r>
          </a:p>
        </p:txBody>
      </p:sp>
      <p:sp>
        <p:nvSpPr>
          <p:cNvPr id="5" name="Rechteck 4"/>
          <p:cNvSpPr/>
          <p:nvPr/>
        </p:nvSpPr>
        <p:spPr>
          <a:xfrm>
            <a:off x="7102495" y="6021868"/>
            <a:ext cx="1285929" cy="215444"/>
          </a:xfrm>
          <a:prstGeom prst="rect">
            <a:avLst/>
          </a:prstGeom>
        </p:spPr>
        <p:txBody>
          <a:bodyPr wrap="none">
            <a:spAutoFit/>
          </a:bodyPr>
          <a:lstStyle/>
          <a:p>
            <a:r>
              <a:rPr lang="de-DE" sz="800" dirty="0" smtClean="0">
                <a:solidFill>
                  <a:schemeClr val="bg1"/>
                </a:solidFill>
              </a:rPr>
              <a:t>M. Großmann  / pixelio.de</a:t>
            </a:r>
            <a:endParaRPr lang="de-DE" sz="800"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Wahlergebnis</a:t>
            </a:r>
            <a:endParaRPr lang="de-DE"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DE528968-43DE-437E-A682-713FC5A71ED3}" type="slidenum">
              <a:rPr lang="en-GB"/>
              <a:pPr>
                <a:defRPr/>
              </a:pPr>
              <a:t>38</a:t>
            </a:fld>
            <a:endParaRPr lang="en-GB"/>
          </a:p>
        </p:txBody>
      </p:sp>
      <p:sp>
        <p:nvSpPr>
          <p:cNvPr id="1028" name="Titel 1"/>
          <p:cNvSpPr>
            <a:spLocks noGrp="1"/>
          </p:cNvSpPr>
          <p:nvPr>
            <p:ph type="title"/>
          </p:nvPr>
        </p:nvSpPr>
        <p:spPr>
          <a:xfrm>
            <a:off x="757238" y="642938"/>
            <a:ext cx="7629525" cy="762000"/>
          </a:xfrm>
        </p:spPr>
        <p:txBody>
          <a:bodyPr/>
          <a:lstStyle/>
          <a:p>
            <a:r>
              <a:rPr lang="de-DE" sz="2800" dirty="0" smtClean="0">
                <a:latin typeface="Calibri" pitchFamily="34" charset="0"/>
              </a:rPr>
              <a:t>Wahlergebnis Kommunalwahl 2009</a:t>
            </a:r>
          </a:p>
        </p:txBody>
      </p:sp>
      <p:graphicFrame>
        <p:nvGraphicFramePr>
          <p:cNvPr id="1026" name="Object 6"/>
          <p:cNvGraphicFramePr>
            <a:graphicFrameLocks noChangeAspect="1"/>
          </p:cNvGraphicFramePr>
          <p:nvPr/>
        </p:nvGraphicFramePr>
        <p:xfrm>
          <a:off x="1028700" y="1838325"/>
          <a:ext cx="7086600" cy="3181350"/>
        </p:xfrm>
        <a:graphic>
          <a:graphicData uri="http://schemas.openxmlformats.org/presentationml/2006/ole">
            <p:oleObj spid="_x0000_s51203" name="Diagramm" r:id="rId3" imgW="7086508" imgH="3181535" progId="Excel.Sheet.8">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1"/>
          </p:nvPr>
        </p:nvSpPr>
        <p:spPr/>
        <p:txBody>
          <a:bodyPr/>
          <a:lstStyle/>
          <a:p>
            <a:pPr>
              <a:defRPr/>
            </a:pPr>
            <a:fld id="{26130822-633B-47EA-953D-DCB6FB66CA92}" type="slidenum">
              <a:rPr lang="en-GB"/>
              <a:pPr>
                <a:defRPr/>
              </a:pPr>
              <a:t>39</a:t>
            </a:fld>
            <a:endParaRPr lang="en-GB"/>
          </a:p>
        </p:txBody>
      </p:sp>
      <p:sp>
        <p:nvSpPr>
          <p:cNvPr id="2052" name="Titel 1"/>
          <p:cNvSpPr>
            <a:spLocks noGrp="1"/>
          </p:cNvSpPr>
          <p:nvPr>
            <p:ph type="title"/>
          </p:nvPr>
        </p:nvSpPr>
        <p:spPr>
          <a:xfrm>
            <a:off x="642938" y="714375"/>
            <a:ext cx="7629525" cy="762000"/>
          </a:xfrm>
        </p:spPr>
        <p:txBody>
          <a:bodyPr>
            <a:noAutofit/>
          </a:bodyPr>
          <a:lstStyle/>
          <a:p>
            <a:r>
              <a:rPr lang="de-DE" sz="2800" dirty="0" smtClean="0">
                <a:latin typeface="Calibri" pitchFamily="34" charset="0"/>
              </a:rPr>
              <a:t>Wahlbeteiligung bei Kommunalwahlen (BW)</a:t>
            </a:r>
            <a:br>
              <a:rPr lang="de-DE" sz="2800" dirty="0" smtClean="0">
                <a:latin typeface="Calibri" pitchFamily="34" charset="0"/>
              </a:rPr>
            </a:br>
            <a:r>
              <a:rPr lang="de-DE" sz="2800" dirty="0" smtClean="0">
                <a:latin typeface="Calibri" pitchFamily="34" charset="0"/>
              </a:rPr>
              <a:t>Angaben in Prozent</a:t>
            </a:r>
          </a:p>
        </p:txBody>
      </p:sp>
      <p:graphicFrame>
        <p:nvGraphicFramePr>
          <p:cNvPr id="2050" name="Inhaltsplatzhalter 5"/>
          <p:cNvGraphicFramePr>
            <a:graphicFrameLocks noGrp="1"/>
          </p:cNvGraphicFramePr>
          <p:nvPr>
            <p:ph idx="1"/>
          </p:nvPr>
        </p:nvGraphicFramePr>
        <p:xfrm>
          <a:off x="684213" y="1712913"/>
          <a:ext cx="7888287" cy="4144962"/>
        </p:xfrm>
        <a:graphic>
          <a:graphicData uri="http://schemas.openxmlformats.org/presentationml/2006/ole">
            <p:oleObj spid="_x0000_s52227" name="Worksheet" r:id="rId3" imgW="7886700" imgH="4143375" progId="Excel.Sheet.8">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548680"/>
            <a:ext cx="3322712" cy="2146250"/>
          </a:xfrm>
        </p:spPr>
        <p:txBody>
          <a:bodyPr>
            <a:normAutofit/>
          </a:bodyPr>
          <a:lstStyle/>
          <a:p>
            <a:pPr algn="l"/>
            <a:r>
              <a:rPr lang="de-DE" dirty="0" smtClean="0"/>
              <a:t>Gastronomie und Kultur</a:t>
            </a:r>
            <a:endParaRPr lang="de-DE" dirty="0"/>
          </a:p>
        </p:txBody>
      </p:sp>
      <p:pic>
        <p:nvPicPr>
          <p:cNvPr id="2050" name="Picture 2" descr="C:\Users\Thomas Waldvogel\Dropbox\Multischulung\Materialordner\Thomas\GemeinderatmachtSchule\Lehrerteil\Bilder\156262_original_R_by_christiaaane_pixelio.de.jpg"/>
          <p:cNvPicPr>
            <a:picLocks noChangeAspect="1" noChangeArrowheads="1"/>
          </p:cNvPicPr>
          <p:nvPr/>
        </p:nvPicPr>
        <p:blipFill>
          <a:blip r:embed="rId2" cstate="screen"/>
          <a:srcRect/>
          <a:stretch>
            <a:fillRect/>
          </a:stretch>
        </p:blipFill>
        <p:spPr bwMode="auto">
          <a:xfrm>
            <a:off x="0" y="4005064"/>
            <a:ext cx="5436096" cy="2852936"/>
          </a:xfrm>
          <a:prstGeom prst="rect">
            <a:avLst/>
          </a:prstGeom>
          <a:noFill/>
        </p:spPr>
      </p:pic>
      <p:pic>
        <p:nvPicPr>
          <p:cNvPr id="2052" name="Picture 4" descr="C:\Users\Thomas Waldvogel\Dropbox\Multischulung\Materialordner\Thomas\GemeinderatmachtSchule\Lehrerteil\Bilder\644151_original_R_K_B_by_Rainer Sturm_pixelio.de.jpg"/>
          <p:cNvPicPr>
            <a:picLocks noChangeAspect="1" noChangeArrowheads="1"/>
          </p:cNvPicPr>
          <p:nvPr/>
        </p:nvPicPr>
        <p:blipFill>
          <a:blip r:embed="rId3" cstate="screen"/>
          <a:srcRect/>
          <a:stretch>
            <a:fillRect/>
          </a:stretch>
        </p:blipFill>
        <p:spPr bwMode="auto">
          <a:xfrm>
            <a:off x="6052610" y="0"/>
            <a:ext cx="3091390" cy="2060848"/>
          </a:xfrm>
          <a:prstGeom prst="rect">
            <a:avLst/>
          </a:prstGeom>
          <a:noFill/>
        </p:spPr>
      </p:pic>
      <p:pic>
        <p:nvPicPr>
          <p:cNvPr id="2053" name="Picture 5" descr="C:\Users\Thomas Waldvogel\Dropbox\Multischulung\Materialordner\Thomas\GemeinderatmachtSchule\Lehrerteil\Bilder\615274_original_R_by_Julien Christ_pixelio.de.jpg"/>
          <p:cNvPicPr>
            <a:picLocks noChangeAspect="1" noChangeArrowheads="1"/>
          </p:cNvPicPr>
          <p:nvPr/>
        </p:nvPicPr>
        <p:blipFill>
          <a:blip r:embed="rId4" cstate="screen"/>
          <a:srcRect/>
          <a:stretch>
            <a:fillRect/>
          </a:stretch>
        </p:blipFill>
        <p:spPr bwMode="auto">
          <a:xfrm>
            <a:off x="6119664" y="2060848"/>
            <a:ext cx="3060848" cy="2059908"/>
          </a:xfrm>
          <a:prstGeom prst="rect">
            <a:avLst/>
          </a:prstGeom>
          <a:noFill/>
        </p:spPr>
      </p:pic>
      <p:pic>
        <p:nvPicPr>
          <p:cNvPr id="8" name="Picture 3" descr="C:\Users\Thomas Waldvogel\Dropbox\Multischulung\Materialordner\Thomas\GemeinderatmachtSchule\Lehrerteil\Bilder\163011_original_R_K_by_pans_pixelio.de.jpg"/>
          <p:cNvPicPr>
            <a:picLocks noChangeAspect="1" noChangeArrowheads="1"/>
          </p:cNvPicPr>
          <p:nvPr/>
        </p:nvPicPr>
        <p:blipFill>
          <a:blip r:embed="rId5" cstate="screen"/>
          <a:srcRect/>
          <a:stretch>
            <a:fillRect/>
          </a:stretch>
        </p:blipFill>
        <p:spPr bwMode="auto">
          <a:xfrm>
            <a:off x="5436096" y="4077072"/>
            <a:ext cx="3707904" cy="2780928"/>
          </a:xfrm>
          <a:prstGeom prst="rect">
            <a:avLst/>
          </a:prstGeom>
          <a:noFill/>
        </p:spPr>
      </p:pic>
      <p:pic>
        <p:nvPicPr>
          <p:cNvPr id="2054" name="Picture 6" descr="C:\Users\Thomas Waldvogel\Dropbox\Multischulung\Materialordner\Thomas\GemeinderatmachtSchule\Lehrerteil\Bilder\591260_original_R_by_Julien Christ_pixelio.de.jpg"/>
          <p:cNvPicPr>
            <a:picLocks noChangeAspect="1" noChangeArrowheads="1"/>
          </p:cNvPicPr>
          <p:nvPr/>
        </p:nvPicPr>
        <p:blipFill>
          <a:blip r:embed="rId6" cstate="screen"/>
          <a:srcRect/>
          <a:stretch>
            <a:fillRect/>
          </a:stretch>
        </p:blipFill>
        <p:spPr bwMode="auto">
          <a:xfrm>
            <a:off x="3448771" y="0"/>
            <a:ext cx="2659225" cy="1772816"/>
          </a:xfrm>
          <a:prstGeom prst="rect">
            <a:avLst/>
          </a:prstGeom>
          <a:noFill/>
        </p:spPr>
      </p:pic>
      <p:pic>
        <p:nvPicPr>
          <p:cNvPr id="2055" name="Picture 7" descr="C:\Users\Thomas Waldvogel\Dropbox\Multischulung\Materialordner\Thomas\GemeinderatmachtSchule\Lehrerteil\Bilder\643955_original_R_B_by_Rainer Sturm_pixelio.de.jpg"/>
          <p:cNvPicPr>
            <a:picLocks noChangeAspect="1" noChangeArrowheads="1"/>
          </p:cNvPicPr>
          <p:nvPr/>
        </p:nvPicPr>
        <p:blipFill>
          <a:blip r:embed="rId7" cstate="screen"/>
          <a:srcRect/>
          <a:stretch>
            <a:fillRect/>
          </a:stretch>
        </p:blipFill>
        <p:spPr bwMode="auto">
          <a:xfrm>
            <a:off x="2854261" y="1700808"/>
            <a:ext cx="3301915" cy="2389484"/>
          </a:xfrm>
          <a:prstGeom prst="rect">
            <a:avLst/>
          </a:prstGeom>
          <a:noFill/>
        </p:spPr>
      </p:pic>
      <p:sp>
        <p:nvSpPr>
          <p:cNvPr id="9" name="Textfeld 8"/>
          <p:cNvSpPr txBox="1"/>
          <p:nvPr/>
        </p:nvSpPr>
        <p:spPr>
          <a:xfrm>
            <a:off x="4283968" y="6639162"/>
            <a:ext cx="1296144" cy="218837"/>
          </a:xfrm>
          <a:prstGeom prst="rect">
            <a:avLst/>
          </a:prstGeom>
          <a:noFill/>
        </p:spPr>
        <p:txBody>
          <a:bodyPr wrap="square" rtlCol="0">
            <a:spAutoFit/>
          </a:bodyPr>
          <a:lstStyle/>
          <a:p>
            <a:r>
              <a:rPr lang="de-DE" sz="800" dirty="0" err="1" smtClean="0">
                <a:solidFill>
                  <a:schemeClr val="bg1"/>
                </a:solidFill>
              </a:rPr>
              <a:t>christiaaane</a:t>
            </a:r>
            <a:r>
              <a:rPr lang="de-DE" sz="800" dirty="0" smtClean="0">
                <a:solidFill>
                  <a:schemeClr val="bg1"/>
                </a:solidFill>
              </a:rPr>
              <a:t>  / pixelio.de</a:t>
            </a:r>
            <a:endParaRPr lang="de-DE" sz="800" dirty="0">
              <a:solidFill>
                <a:schemeClr val="bg1"/>
              </a:solidFill>
            </a:endParaRPr>
          </a:p>
        </p:txBody>
      </p:sp>
      <p:sp>
        <p:nvSpPr>
          <p:cNvPr id="10" name="Textfeld 9"/>
          <p:cNvSpPr txBox="1"/>
          <p:nvPr/>
        </p:nvSpPr>
        <p:spPr>
          <a:xfrm>
            <a:off x="8244408" y="6625094"/>
            <a:ext cx="1080120" cy="215444"/>
          </a:xfrm>
          <a:prstGeom prst="rect">
            <a:avLst/>
          </a:prstGeom>
          <a:noFill/>
        </p:spPr>
        <p:txBody>
          <a:bodyPr wrap="square" rtlCol="0">
            <a:spAutoFit/>
          </a:bodyPr>
          <a:lstStyle/>
          <a:p>
            <a:r>
              <a:rPr lang="de-DE" sz="800" dirty="0" err="1" smtClean="0">
                <a:solidFill>
                  <a:schemeClr val="bg1"/>
                </a:solidFill>
              </a:rPr>
              <a:t>pans</a:t>
            </a:r>
            <a:r>
              <a:rPr lang="de-DE" sz="800" dirty="0" smtClean="0">
                <a:solidFill>
                  <a:schemeClr val="bg1"/>
                </a:solidFill>
              </a:rPr>
              <a:t>  / pixelio.de</a:t>
            </a:r>
            <a:endParaRPr lang="de-DE" sz="800" dirty="0">
              <a:solidFill>
                <a:schemeClr val="bg1"/>
              </a:solidFill>
            </a:endParaRPr>
          </a:p>
        </p:txBody>
      </p:sp>
      <p:sp>
        <p:nvSpPr>
          <p:cNvPr id="11" name="Textfeld 10"/>
          <p:cNvSpPr txBox="1"/>
          <p:nvPr/>
        </p:nvSpPr>
        <p:spPr>
          <a:xfrm>
            <a:off x="4932040" y="3861048"/>
            <a:ext cx="1584176" cy="215444"/>
          </a:xfrm>
          <a:prstGeom prst="rect">
            <a:avLst/>
          </a:prstGeom>
          <a:noFill/>
        </p:spPr>
        <p:txBody>
          <a:bodyPr wrap="square" rtlCol="0">
            <a:spAutoFit/>
          </a:bodyPr>
          <a:lstStyle/>
          <a:p>
            <a:r>
              <a:rPr lang="de-DE" sz="800" dirty="0" smtClean="0">
                <a:solidFill>
                  <a:schemeClr val="bg1"/>
                </a:solidFill>
              </a:rPr>
              <a:t>Rainer Sturm  / pixelio.de</a:t>
            </a:r>
            <a:endParaRPr lang="de-DE" sz="800" dirty="0">
              <a:solidFill>
                <a:schemeClr val="bg1"/>
              </a:solidFill>
            </a:endParaRPr>
          </a:p>
        </p:txBody>
      </p:sp>
      <p:sp>
        <p:nvSpPr>
          <p:cNvPr id="12" name="Textfeld 11"/>
          <p:cNvSpPr txBox="1"/>
          <p:nvPr/>
        </p:nvSpPr>
        <p:spPr>
          <a:xfrm>
            <a:off x="7956376" y="3861048"/>
            <a:ext cx="1584176" cy="215444"/>
          </a:xfrm>
          <a:prstGeom prst="rect">
            <a:avLst/>
          </a:prstGeom>
          <a:noFill/>
        </p:spPr>
        <p:txBody>
          <a:bodyPr wrap="square" rtlCol="0">
            <a:spAutoFit/>
          </a:bodyPr>
          <a:lstStyle/>
          <a:p>
            <a:r>
              <a:rPr lang="de-DE" sz="800" dirty="0" smtClean="0">
                <a:solidFill>
                  <a:schemeClr val="bg1"/>
                </a:solidFill>
              </a:rPr>
              <a:t>Julien Christ  / pixelio.de</a:t>
            </a:r>
            <a:endParaRPr lang="de-DE" sz="800" dirty="0">
              <a:solidFill>
                <a:schemeClr val="bg1"/>
              </a:solidFill>
            </a:endParaRPr>
          </a:p>
        </p:txBody>
      </p:sp>
      <p:sp>
        <p:nvSpPr>
          <p:cNvPr id="13" name="Textfeld 12"/>
          <p:cNvSpPr txBox="1"/>
          <p:nvPr/>
        </p:nvSpPr>
        <p:spPr>
          <a:xfrm>
            <a:off x="3419872" y="1484784"/>
            <a:ext cx="1584176" cy="215444"/>
          </a:xfrm>
          <a:prstGeom prst="rect">
            <a:avLst/>
          </a:prstGeom>
          <a:noFill/>
        </p:spPr>
        <p:txBody>
          <a:bodyPr wrap="square" rtlCol="0">
            <a:spAutoFit/>
          </a:bodyPr>
          <a:lstStyle/>
          <a:p>
            <a:r>
              <a:rPr lang="de-DE" sz="800" dirty="0" smtClean="0">
                <a:solidFill>
                  <a:schemeClr val="bg1"/>
                </a:solidFill>
              </a:rPr>
              <a:t>Julien Christ  / pixelio.de</a:t>
            </a:r>
            <a:endParaRPr lang="de-DE" sz="800" dirty="0">
              <a:solidFill>
                <a:schemeClr val="bg1"/>
              </a:solidFill>
            </a:endParaRPr>
          </a:p>
        </p:txBody>
      </p:sp>
      <p:sp>
        <p:nvSpPr>
          <p:cNvPr id="14" name="Textfeld 13"/>
          <p:cNvSpPr txBox="1"/>
          <p:nvPr/>
        </p:nvSpPr>
        <p:spPr>
          <a:xfrm>
            <a:off x="7956376" y="1772816"/>
            <a:ext cx="1584176" cy="215444"/>
          </a:xfrm>
          <a:prstGeom prst="rect">
            <a:avLst/>
          </a:prstGeom>
          <a:noFill/>
        </p:spPr>
        <p:txBody>
          <a:bodyPr wrap="square" rtlCol="0">
            <a:spAutoFit/>
          </a:bodyPr>
          <a:lstStyle/>
          <a:p>
            <a:r>
              <a:rPr lang="de-DE" sz="800" dirty="0" smtClean="0">
                <a:solidFill>
                  <a:schemeClr val="bg1"/>
                </a:solidFill>
              </a:rPr>
              <a:t>Rainer Sturm  / pixelio.de</a:t>
            </a:r>
            <a:endParaRPr lang="de-DE" sz="800" dirty="0">
              <a:solidFill>
                <a:schemeClr val="bg1"/>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additive="base">
                                        <p:cTn id="7" dur="500" fill="hold"/>
                                        <p:tgtEl>
                                          <p:spTgt spid="2054"/>
                                        </p:tgtEl>
                                        <p:attrNameLst>
                                          <p:attrName>ppt_x</p:attrName>
                                        </p:attrNameLst>
                                      </p:cBhvr>
                                      <p:tavLst>
                                        <p:tav tm="0">
                                          <p:val>
                                            <p:strVal val="#ppt_x"/>
                                          </p:val>
                                        </p:tav>
                                        <p:tav tm="100000">
                                          <p:val>
                                            <p:strVal val="#ppt_x"/>
                                          </p:val>
                                        </p:tav>
                                      </p:tavLst>
                                    </p:anim>
                                    <p:anim calcmode="lin" valueType="num">
                                      <p:cBhvr additive="base">
                                        <p:cTn id="8" dur="500" fill="hold"/>
                                        <p:tgtEl>
                                          <p:spTgt spid="205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2"/>
                                        </p:tgtEl>
                                        <p:attrNameLst>
                                          <p:attrName>style.visibility</p:attrName>
                                        </p:attrNameLst>
                                      </p:cBhvr>
                                      <p:to>
                                        <p:strVal val="visible"/>
                                      </p:to>
                                    </p:set>
                                    <p:anim calcmode="lin" valueType="num">
                                      <p:cBhvr additive="base">
                                        <p:cTn id="11" dur="500" fill="hold"/>
                                        <p:tgtEl>
                                          <p:spTgt spid="2052"/>
                                        </p:tgtEl>
                                        <p:attrNameLst>
                                          <p:attrName>ppt_x</p:attrName>
                                        </p:attrNameLst>
                                      </p:cBhvr>
                                      <p:tavLst>
                                        <p:tav tm="0">
                                          <p:val>
                                            <p:strVal val="#ppt_x"/>
                                          </p:val>
                                        </p:tav>
                                        <p:tav tm="100000">
                                          <p:val>
                                            <p:strVal val="#ppt_x"/>
                                          </p:val>
                                        </p:tav>
                                      </p:tavLst>
                                    </p:anim>
                                    <p:anim calcmode="lin" valueType="num">
                                      <p:cBhvr additive="base">
                                        <p:cTn id="12" dur="500" fill="hold"/>
                                        <p:tgtEl>
                                          <p:spTgt spid="205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3"/>
                                        </p:tgtEl>
                                        <p:attrNameLst>
                                          <p:attrName>style.visibility</p:attrName>
                                        </p:attrNameLst>
                                      </p:cBhvr>
                                      <p:to>
                                        <p:strVal val="visible"/>
                                      </p:to>
                                    </p:set>
                                    <p:anim calcmode="lin" valueType="num">
                                      <p:cBhvr additive="base">
                                        <p:cTn id="15" dur="500" fill="hold"/>
                                        <p:tgtEl>
                                          <p:spTgt spid="2053"/>
                                        </p:tgtEl>
                                        <p:attrNameLst>
                                          <p:attrName>ppt_x</p:attrName>
                                        </p:attrNameLst>
                                      </p:cBhvr>
                                      <p:tavLst>
                                        <p:tav tm="0">
                                          <p:val>
                                            <p:strVal val="#ppt_x"/>
                                          </p:val>
                                        </p:tav>
                                        <p:tav tm="100000">
                                          <p:val>
                                            <p:strVal val="#ppt_x"/>
                                          </p:val>
                                        </p:tav>
                                      </p:tavLst>
                                    </p:anim>
                                    <p:anim calcmode="lin" valueType="num">
                                      <p:cBhvr additive="base">
                                        <p:cTn id="16" dur="500" fill="hold"/>
                                        <p:tgtEl>
                                          <p:spTgt spid="205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5"/>
                                        </p:tgtEl>
                                        <p:attrNameLst>
                                          <p:attrName>style.visibility</p:attrName>
                                        </p:attrNameLst>
                                      </p:cBhvr>
                                      <p:to>
                                        <p:strVal val="visible"/>
                                      </p:to>
                                    </p:set>
                                    <p:anim calcmode="lin" valueType="num">
                                      <p:cBhvr additive="base">
                                        <p:cTn id="19" dur="500" fill="hold"/>
                                        <p:tgtEl>
                                          <p:spTgt spid="2055"/>
                                        </p:tgtEl>
                                        <p:attrNameLst>
                                          <p:attrName>ppt_x</p:attrName>
                                        </p:attrNameLst>
                                      </p:cBhvr>
                                      <p:tavLst>
                                        <p:tav tm="0">
                                          <p:val>
                                            <p:strVal val="#ppt_x"/>
                                          </p:val>
                                        </p:tav>
                                        <p:tav tm="100000">
                                          <p:val>
                                            <p:strVal val="#ppt_x"/>
                                          </p:val>
                                        </p:tav>
                                      </p:tavLst>
                                    </p:anim>
                                    <p:anim calcmode="lin" valueType="num">
                                      <p:cBhvr additive="base">
                                        <p:cTn id="20" dur="500" fill="hold"/>
                                        <p:tgtEl>
                                          <p:spTgt spid="205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anim calcmode="lin" valueType="num">
                                      <p:cBhvr additive="base">
                                        <p:cTn id="23" dur="500" fill="hold"/>
                                        <p:tgtEl>
                                          <p:spTgt spid="2050"/>
                                        </p:tgtEl>
                                        <p:attrNameLst>
                                          <p:attrName>ppt_x</p:attrName>
                                        </p:attrNameLst>
                                      </p:cBhvr>
                                      <p:tavLst>
                                        <p:tav tm="0">
                                          <p:val>
                                            <p:strVal val="#ppt_x"/>
                                          </p:val>
                                        </p:tav>
                                        <p:tav tm="100000">
                                          <p:val>
                                            <p:strVal val="#ppt_x"/>
                                          </p:val>
                                        </p:tav>
                                      </p:tavLst>
                                    </p:anim>
                                    <p:anim calcmode="lin" valueType="num">
                                      <p:cBhvr additive="base">
                                        <p:cTn id="24" dur="500" fill="hold"/>
                                        <p:tgtEl>
                                          <p:spTgt spid="205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1"/>
          </p:nvPr>
        </p:nvSpPr>
        <p:spPr/>
        <p:txBody>
          <a:bodyPr/>
          <a:lstStyle/>
          <a:p>
            <a:pPr>
              <a:defRPr/>
            </a:pPr>
            <a:fld id="{D4B22691-1E87-4A40-985D-A84FE43D3F60}" type="slidenum">
              <a:rPr lang="en-GB"/>
              <a:pPr>
                <a:defRPr/>
              </a:pPr>
              <a:t>40</a:t>
            </a:fld>
            <a:endParaRPr lang="en-GB"/>
          </a:p>
        </p:txBody>
      </p:sp>
      <p:sp>
        <p:nvSpPr>
          <p:cNvPr id="47107" name="Titel 1"/>
          <p:cNvSpPr>
            <a:spLocks noGrp="1"/>
          </p:cNvSpPr>
          <p:nvPr>
            <p:ph type="title"/>
          </p:nvPr>
        </p:nvSpPr>
        <p:spPr>
          <a:xfrm>
            <a:off x="642938" y="571500"/>
            <a:ext cx="7629525" cy="762000"/>
          </a:xfrm>
        </p:spPr>
        <p:txBody>
          <a:bodyPr/>
          <a:lstStyle/>
          <a:p>
            <a:r>
              <a:rPr lang="de-DE" sz="2800" dirty="0" smtClean="0">
                <a:latin typeface="Calibri" pitchFamily="34" charset="0"/>
              </a:rPr>
              <a:t>Frauen in Gemeinderäten 2009 (BW)</a:t>
            </a:r>
          </a:p>
        </p:txBody>
      </p:sp>
      <p:graphicFrame>
        <p:nvGraphicFramePr>
          <p:cNvPr id="4" name="Diagramm 3"/>
          <p:cNvGraphicFramePr/>
          <p:nvPr/>
        </p:nvGraphicFramePr>
        <p:xfrm>
          <a:off x="376237" y="1238250"/>
          <a:ext cx="8391525" cy="43815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1"/>
          <p:cNvSpPr>
            <a:spLocks noGrp="1"/>
          </p:cNvSpPr>
          <p:nvPr>
            <p:ph type="ctrTitle"/>
          </p:nvPr>
        </p:nvSpPr>
        <p:spPr>
          <a:xfrm>
            <a:off x="685800" y="2130425"/>
            <a:ext cx="7772400" cy="1470025"/>
          </a:xfrm>
        </p:spPr>
        <p:txBody>
          <a:bodyPr/>
          <a:lstStyle/>
          <a:p>
            <a:r>
              <a:rPr lang="de-DE" sz="3600" dirty="0" smtClean="0">
                <a:latin typeface="Calibri" pitchFamily="34" charset="0"/>
              </a:rPr>
              <a:t>DANKE FÜR EURE MITARBEIT!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929808" y="-99392"/>
            <a:ext cx="3466728" cy="2420888"/>
          </a:xfrm>
        </p:spPr>
        <p:txBody>
          <a:bodyPr>
            <a:normAutofit/>
          </a:bodyPr>
          <a:lstStyle/>
          <a:p>
            <a:r>
              <a:rPr lang="de-DE" dirty="0" smtClean="0"/>
              <a:t>Atmosphäre </a:t>
            </a:r>
            <a:br>
              <a:rPr lang="de-DE" dirty="0" smtClean="0"/>
            </a:br>
            <a:r>
              <a:rPr lang="de-DE" dirty="0" smtClean="0"/>
              <a:t>   und </a:t>
            </a:r>
            <a:br>
              <a:rPr lang="de-DE" dirty="0" smtClean="0"/>
            </a:br>
            <a:r>
              <a:rPr lang="de-DE" dirty="0" smtClean="0"/>
              <a:t>    Flair</a:t>
            </a:r>
            <a:endParaRPr lang="de-DE" dirty="0"/>
          </a:p>
        </p:txBody>
      </p:sp>
      <p:pic>
        <p:nvPicPr>
          <p:cNvPr id="3074" name="Picture 2" descr="C:\Users\Thomas Waldvogel\Dropbox\Multischulung\Materialordner\Thomas\GemeinderatmachtSchule\Lehrerteil\Bilder\158798_original_R_K_by_Birgit Winter_pixelio.de.jpg"/>
          <p:cNvPicPr>
            <a:picLocks noChangeAspect="1" noChangeArrowheads="1"/>
          </p:cNvPicPr>
          <p:nvPr/>
        </p:nvPicPr>
        <p:blipFill>
          <a:blip r:embed="rId2" cstate="screen"/>
          <a:srcRect/>
          <a:stretch>
            <a:fillRect/>
          </a:stretch>
        </p:blipFill>
        <p:spPr bwMode="auto">
          <a:xfrm>
            <a:off x="4955201" y="2924944"/>
            <a:ext cx="4188799" cy="3933057"/>
          </a:xfrm>
          <a:prstGeom prst="rect">
            <a:avLst/>
          </a:prstGeom>
          <a:noFill/>
        </p:spPr>
      </p:pic>
      <p:pic>
        <p:nvPicPr>
          <p:cNvPr id="3075" name="Picture 3" descr="C:\Users\Thomas Waldvogel\Dropbox\Multischulung\Materialordner\Thomas\GemeinderatmachtSchule\Lehrerteil\Bilder\354678_original_R_B_by_Dieter Schütz_pixelio.de.jpg"/>
          <p:cNvPicPr>
            <a:picLocks noChangeAspect="1" noChangeArrowheads="1"/>
          </p:cNvPicPr>
          <p:nvPr/>
        </p:nvPicPr>
        <p:blipFill>
          <a:blip r:embed="rId3" cstate="screen"/>
          <a:srcRect/>
          <a:stretch>
            <a:fillRect/>
          </a:stretch>
        </p:blipFill>
        <p:spPr bwMode="auto">
          <a:xfrm>
            <a:off x="0" y="3132541"/>
            <a:ext cx="5004047" cy="3752843"/>
          </a:xfrm>
          <a:prstGeom prst="rect">
            <a:avLst/>
          </a:prstGeom>
          <a:noFill/>
        </p:spPr>
      </p:pic>
      <p:pic>
        <p:nvPicPr>
          <p:cNvPr id="3076" name="Picture 4" descr="C:\Users\Thomas Waldvogel\Dropbox\Multischulung\Materialordner\Thomas\GemeinderatmachtSchule\Lehrerteil\Bilder\Weinheim_marktplatz_ds_wv_09_2007.jpg"/>
          <p:cNvPicPr>
            <a:picLocks noChangeAspect="1" noChangeArrowheads="1"/>
          </p:cNvPicPr>
          <p:nvPr/>
        </p:nvPicPr>
        <p:blipFill>
          <a:blip r:embed="rId4" cstate="screen"/>
          <a:srcRect/>
          <a:stretch>
            <a:fillRect/>
          </a:stretch>
        </p:blipFill>
        <p:spPr bwMode="auto">
          <a:xfrm>
            <a:off x="0" y="476672"/>
            <a:ext cx="3931195" cy="2948396"/>
          </a:xfrm>
          <a:prstGeom prst="rect">
            <a:avLst/>
          </a:prstGeom>
          <a:noFill/>
        </p:spPr>
      </p:pic>
      <p:pic>
        <p:nvPicPr>
          <p:cNvPr id="3077" name="Picture 5" descr="C:\Users\Thomas Waldvogel\Dropbox\Multischulung\Materialordner\Thomas\GemeinderatmachtSchule\Lehrerteil\Bilder\Wochenmarktlöerrach.JPG"/>
          <p:cNvPicPr>
            <a:picLocks noChangeAspect="1" noChangeArrowheads="1"/>
          </p:cNvPicPr>
          <p:nvPr/>
        </p:nvPicPr>
        <p:blipFill>
          <a:blip r:embed="rId5" cstate="screen"/>
          <a:srcRect/>
          <a:stretch>
            <a:fillRect/>
          </a:stretch>
        </p:blipFill>
        <p:spPr bwMode="auto">
          <a:xfrm>
            <a:off x="3923928" y="836712"/>
            <a:ext cx="3205130" cy="2871900"/>
          </a:xfrm>
          <a:prstGeom prst="rect">
            <a:avLst/>
          </a:prstGeom>
          <a:noFill/>
        </p:spPr>
      </p:pic>
      <p:sp>
        <p:nvSpPr>
          <p:cNvPr id="7" name="Textfeld 6"/>
          <p:cNvSpPr txBox="1"/>
          <p:nvPr/>
        </p:nvSpPr>
        <p:spPr>
          <a:xfrm>
            <a:off x="1835696" y="3212976"/>
            <a:ext cx="2160240" cy="215444"/>
          </a:xfrm>
          <a:prstGeom prst="rect">
            <a:avLst/>
          </a:prstGeom>
          <a:noFill/>
        </p:spPr>
        <p:txBody>
          <a:bodyPr wrap="square" rtlCol="0">
            <a:spAutoFit/>
          </a:bodyPr>
          <a:lstStyle/>
          <a:p>
            <a:r>
              <a:rPr lang="de-DE" sz="800" dirty="0" smtClean="0">
                <a:solidFill>
                  <a:schemeClr val="bg1"/>
                </a:solidFill>
              </a:rPr>
              <a:t>Dirk Schmidt / http://commons.wikimedia.org</a:t>
            </a:r>
            <a:endParaRPr lang="de-DE" sz="800" dirty="0">
              <a:solidFill>
                <a:schemeClr val="bg1"/>
              </a:solidFill>
            </a:endParaRPr>
          </a:p>
        </p:txBody>
      </p:sp>
      <p:sp>
        <p:nvSpPr>
          <p:cNvPr id="8" name="Textfeld 7"/>
          <p:cNvSpPr txBox="1"/>
          <p:nvPr/>
        </p:nvSpPr>
        <p:spPr>
          <a:xfrm>
            <a:off x="3779912" y="6666547"/>
            <a:ext cx="1296144" cy="218837"/>
          </a:xfrm>
          <a:prstGeom prst="rect">
            <a:avLst/>
          </a:prstGeom>
          <a:noFill/>
        </p:spPr>
        <p:txBody>
          <a:bodyPr wrap="square" rtlCol="0">
            <a:spAutoFit/>
          </a:bodyPr>
          <a:lstStyle/>
          <a:p>
            <a:r>
              <a:rPr lang="de-DE" sz="800" dirty="0" smtClean="0">
                <a:solidFill>
                  <a:schemeClr val="bg1"/>
                </a:solidFill>
              </a:rPr>
              <a:t>Dieter Schütz  / pixelio.de</a:t>
            </a:r>
            <a:endParaRPr lang="de-DE" sz="800" dirty="0">
              <a:solidFill>
                <a:schemeClr val="bg1"/>
              </a:solidFill>
            </a:endParaRPr>
          </a:p>
        </p:txBody>
      </p:sp>
      <p:sp>
        <p:nvSpPr>
          <p:cNvPr id="9" name="Textfeld 8"/>
          <p:cNvSpPr txBox="1"/>
          <p:nvPr/>
        </p:nvSpPr>
        <p:spPr>
          <a:xfrm>
            <a:off x="7920880" y="6635768"/>
            <a:ext cx="1259632" cy="222231"/>
          </a:xfrm>
          <a:prstGeom prst="rect">
            <a:avLst/>
          </a:prstGeom>
          <a:noFill/>
        </p:spPr>
        <p:txBody>
          <a:bodyPr wrap="square" rtlCol="0">
            <a:spAutoFit/>
          </a:bodyPr>
          <a:lstStyle/>
          <a:p>
            <a:r>
              <a:rPr lang="de-DE" sz="800" dirty="0" smtClean="0">
                <a:solidFill>
                  <a:schemeClr val="bg1"/>
                </a:solidFill>
              </a:rPr>
              <a:t>Birgit Winter  / pixelio.de</a:t>
            </a:r>
            <a:endParaRPr lang="de-DE" sz="800" dirty="0">
              <a:solidFill>
                <a:schemeClr val="bg1"/>
              </a:solidFill>
            </a:endParaRPr>
          </a:p>
        </p:txBody>
      </p:sp>
      <p:sp>
        <p:nvSpPr>
          <p:cNvPr id="10" name="Textfeld 9"/>
          <p:cNvSpPr txBox="1"/>
          <p:nvPr/>
        </p:nvSpPr>
        <p:spPr>
          <a:xfrm>
            <a:off x="5436096" y="3501008"/>
            <a:ext cx="1800200" cy="215444"/>
          </a:xfrm>
          <a:prstGeom prst="rect">
            <a:avLst/>
          </a:prstGeom>
          <a:noFill/>
        </p:spPr>
        <p:txBody>
          <a:bodyPr wrap="square" rtlCol="0">
            <a:spAutoFit/>
          </a:bodyPr>
          <a:lstStyle/>
          <a:p>
            <a:r>
              <a:rPr lang="de-DE" sz="800" dirty="0" smtClean="0">
                <a:solidFill>
                  <a:schemeClr val="bg1"/>
                </a:solidFill>
              </a:rPr>
              <a:t>N.N. / http://commons.wikimedia.org</a:t>
            </a:r>
            <a:endParaRPr lang="de-DE" sz="800" dirty="0">
              <a:solidFill>
                <a:schemeClr val="bg1"/>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ipe(down)">
                                      <p:cBhvr>
                                        <p:cTn id="7" dur="500"/>
                                        <p:tgtEl>
                                          <p:spTgt spid="3076"/>
                                        </p:tgtEl>
                                      </p:cBhvr>
                                    </p:animEffect>
                                  </p:childTnLst>
                                </p:cTn>
                              </p:par>
                              <p:par>
                                <p:cTn id="8" presetID="22" presetClass="entr" presetSubtype="4"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wipe(down)">
                                      <p:cBhvr>
                                        <p:cTn id="10" dur="500"/>
                                        <p:tgtEl>
                                          <p:spTgt spid="3074"/>
                                        </p:tgtEl>
                                      </p:cBhvr>
                                    </p:animEffect>
                                  </p:childTnLst>
                                </p:cTn>
                              </p:par>
                              <p:par>
                                <p:cTn id="11" presetID="22" presetClass="entr" presetSubtype="4"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wipe(down)">
                                      <p:cBhvr>
                                        <p:cTn id="13" dur="500"/>
                                        <p:tgtEl>
                                          <p:spTgt spid="3075"/>
                                        </p:tgtEl>
                                      </p:cBhvr>
                                    </p:animEffect>
                                  </p:childTnLst>
                                </p:cTn>
                              </p:par>
                              <p:par>
                                <p:cTn id="14" presetID="22" presetClass="entr" presetSubtype="4" fill="hold" nodeType="withEffect">
                                  <p:stCondLst>
                                    <p:cond delay="0"/>
                                  </p:stCondLst>
                                  <p:childTnLst>
                                    <p:set>
                                      <p:cBhvr>
                                        <p:cTn id="15" dur="1" fill="hold">
                                          <p:stCondLst>
                                            <p:cond delay="0"/>
                                          </p:stCondLst>
                                        </p:cTn>
                                        <p:tgtEl>
                                          <p:spTgt spid="3077"/>
                                        </p:tgtEl>
                                        <p:attrNameLst>
                                          <p:attrName>style.visibility</p:attrName>
                                        </p:attrNameLst>
                                      </p:cBhvr>
                                      <p:to>
                                        <p:strVal val="visible"/>
                                      </p:to>
                                    </p:set>
                                    <p:animEffect transition="in" filter="wipe(down)">
                                      <p:cBhvr>
                                        <p:cTn id="16"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8229600" cy="1143000"/>
          </a:xfrm>
        </p:spPr>
        <p:txBody>
          <a:bodyPr/>
          <a:lstStyle/>
          <a:p>
            <a:r>
              <a:rPr lang="de-DE" dirty="0" err="1" smtClean="0"/>
              <a:t>Wahlsberg</a:t>
            </a:r>
            <a:r>
              <a:rPr lang="de-DE" dirty="0" smtClean="0"/>
              <a:t> bei Nacht</a:t>
            </a:r>
            <a:endParaRPr lang="de-DE" dirty="0"/>
          </a:p>
        </p:txBody>
      </p:sp>
      <p:pic>
        <p:nvPicPr>
          <p:cNvPr id="4099" name="Picture 3" descr="C:\Users\Thomas Waldvogel\Dropbox\Multischulung\Materialordner\Thomas\GemeinderatmachtSchule\Lehrerteil\Bilder\119457_original_R_K_by_Henrik G. Vogel_pixelio.de.jpg"/>
          <p:cNvPicPr>
            <a:picLocks noChangeAspect="1" noChangeArrowheads="1"/>
          </p:cNvPicPr>
          <p:nvPr/>
        </p:nvPicPr>
        <p:blipFill>
          <a:blip r:embed="rId2" cstate="screen"/>
          <a:srcRect/>
          <a:stretch>
            <a:fillRect/>
          </a:stretch>
        </p:blipFill>
        <p:spPr bwMode="auto">
          <a:xfrm>
            <a:off x="-1" y="4221088"/>
            <a:ext cx="4231975" cy="2636912"/>
          </a:xfrm>
          <a:prstGeom prst="rect">
            <a:avLst/>
          </a:prstGeom>
          <a:noFill/>
        </p:spPr>
      </p:pic>
      <p:pic>
        <p:nvPicPr>
          <p:cNvPr id="4101" name="Picture 5" descr="C:\Users\Thomas Waldvogel\Dropbox\Multischulung\Materialordner\Thomas\GemeinderatmachtSchule\Lehrerteil\Bilder\451417_original_R_by_Hans-Christian Hein_pixelio.de.jpg"/>
          <p:cNvPicPr>
            <a:picLocks noChangeAspect="1" noChangeArrowheads="1"/>
          </p:cNvPicPr>
          <p:nvPr/>
        </p:nvPicPr>
        <p:blipFill>
          <a:blip r:embed="rId3" cstate="screen"/>
          <a:srcRect/>
          <a:stretch>
            <a:fillRect/>
          </a:stretch>
        </p:blipFill>
        <p:spPr bwMode="auto">
          <a:xfrm>
            <a:off x="4211960" y="3578514"/>
            <a:ext cx="4932040" cy="3279486"/>
          </a:xfrm>
          <a:prstGeom prst="rect">
            <a:avLst/>
          </a:prstGeom>
          <a:noFill/>
        </p:spPr>
      </p:pic>
      <p:pic>
        <p:nvPicPr>
          <p:cNvPr id="4102" name="Picture 6" descr="C:\Users\Thomas Waldvogel\Dropbox\Multischulung\Materialordner\Thomas\GemeinderatmachtSchule\Lehrerteil\Bilder\178922_original_R_K_by_Hans-Peter Reichartz_pixelio.de.jpg"/>
          <p:cNvPicPr>
            <a:picLocks noChangeAspect="1" noChangeArrowheads="1"/>
          </p:cNvPicPr>
          <p:nvPr/>
        </p:nvPicPr>
        <p:blipFill>
          <a:blip r:embed="rId4" cstate="screen"/>
          <a:srcRect/>
          <a:stretch>
            <a:fillRect/>
          </a:stretch>
        </p:blipFill>
        <p:spPr bwMode="auto">
          <a:xfrm>
            <a:off x="5148064" y="1124744"/>
            <a:ext cx="3995936" cy="2657038"/>
          </a:xfrm>
          <a:prstGeom prst="rect">
            <a:avLst/>
          </a:prstGeom>
          <a:noFill/>
        </p:spPr>
      </p:pic>
      <p:pic>
        <p:nvPicPr>
          <p:cNvPr id="4103" name="Picture 7" descr="C:\Users\Thomas Waldvogel\Dropbox\Multischulung\Materialordner\Thomas\GemeinderatmachtSchule\Lehrerteil\Bilder\Augustinerplatz.JPG"/>
          <p:cNvPicPr>
            <a:picLocks noChangeAspect="1" noChangeArrowheads="1"/>
          </p:cNvPicPr>
          <p:nvPr/>
        </p:nvPicPr>
        <p:blipFill>
          <a:blip r:embed="rId5" cstate="screen"/>
          <a:srcRect/>
          <a:stretch>
            <a:fillRect/>
          </a:stretch>
        </p:blipFill>
        <p:spPr bwMode="auto">
          <a:xfrm>
            <a:off x="0" y="1117600"/>
            <a:ext cx="5199960" cy="3175496"/>
          </a:xfrm>
          <a:prstGeom prst="rect">
            <a:avLst/>
          </a:prstGeom>
          <a:noFill/>
        </p:spPr>
      </p:pic>
      <p:sp>
        <p:nvSpPr>
          <p:cNvPr id="7" name="Textfeld 6"/>
          <p:cNvSpPr txBox="1"/>
          <p:nvPr/>
        </p:nvSpPr>
        <p:spPr>
          <a:xfrm>
            <a:off x="3275856" y="4077652"/>
            <a:ext cx="2160240" cy="215444"/>
          </a:xfrm>
          <a:prstGeom prst="rect">
            <a:avLst/>
          </a:prstGeom>
          <a:noFill/>
        </p:spPr>
        <p:txBody>
          <a:bodyPr wrap="square" rtlCol="0">
            <a:spAutoFit/>
          </a:bodyPr>
          <a:lstStyle/>
          <a:p>
            <a:r>
              <a:rPr lang="de-DE" sz="800" dirty="0" err="1" smtClean="0">
                <a:solidFill>
                  <a:schemeClr val="bg1"/>
                </a:solidFill>
              </a:rPr>
              <a:t>GrîleGarîle</a:t>
            </a:r>
            <a:r>
              <a:rPr lang="de-DE" sz="800" dirty="0" smtClean="0">
                <a:solidFill>
                  <a:schemeClr val="bg1"/>
                </a:solidFill>
              </a:rPr>
              <a:t> / http://commons.wikimedia.org</a:t>
            </a:r>
            <a:endParaRPr lang="de-DE" sz="800" dirty="0">
              <a:solidFill>
                <a:schemeClr val="bg1"/>
              </a:solidFill>
            </a:endParaRPr>
          </a:p>
        </p:txBody>
      </p:sp>
      <p:sp>
        <p:nvSpPr>
          <p:cNvPr id="8" name="Textfeld 7"/>
          <p:cNvSpPr txBox="1"/>
          <p:nvPr/>
        </p:nvSpPr>
        <p:spPr>
          <a:xfrm>
            <a:off x="7596336" y="3573016"/>
            <a:ext cx="1584176" cy="215444"/>
          </a:xfrm>
          <a:prstGeom prst="rect">
            <a:avLst/>
          </a:prstGeom>
          <a:noFill/>
        </p:spPr>
        <p:txBody>
          <a:bodyPr wrap="square" rtlCol="0">
            <a:spAutoFit/>
          </a:bodyPr>
          <a:lstStyle/>
          <a:p>
            <a:r>
              <a:rPr lang="de-DE" sz="800" dirty="0" smtClean="0">
                <a:solidFill>
                  <a:schemeClr val="bg1"/>
                </a:solidFill>
              </a:rPr>
              <a:t>Hans-Peter </a:t>
            </a:r>
            <a:r>
              <a:rPr lang="de-DE" sz="800" dirty="0" err="1" smtClean="0">
                <a:solidFill>
                  <a:schemeClr val="bg1"/>
                </a:solidFill>
              </a:rPr>
              <a:t>Reichartz</a:t>
            </a:r>
            <a:r>
              <a:rPr lang="de-DE" sz="800" dirty="0" smtClean="0">
                <a:solidFill>
                  <a:schemeClr val="bg1"/>
                </a:solidFill>
              </a:rPr>
              <a:t>  / pixelio.de</a:t>
            </a:r>
            <a:endParaRPr lang="de-DE" sz="800" dirty="0">
              <a:solidFill>
                <a:schemeClr val="bg1"/>
              </a:solidFill>
            </a:endParaRPr>
          </a:p>
        </p:txBody>
      </p:sp>
      <p:sp>
        <p:nvSpPr>
          <p:cNvPr id="10" name="Textfeld 9"/>
          <p:cNvSpPr txBox="1"/>
          <p:nvPr/>
        </p:nvSpPr>
        <p:spPr>
          <a:xfrm>
            <a:off x="7596336" y="6669940"/>
            <a:ext cx="1584176" cy="215444"/>
          </a:xfrm>
          <a:prstGeom prst="rect">
            <a:avLst/>
          </a:prstGeom>
          <a:noFill/>
        </p:spPr>
        <p:txBody>
          <a:bodyPr wrap="square" rtlCol="0">
            <a:spAutoFit/>
          </a:bodyPr>
          <a:lstStyle/>
          <a:p>
            <a:r>
              <a:rPr lang="de-DE" sz="800" dirty="0" smtClean="0">
                <a:solidFill>
                  <a:schemeClr val="bg1"/>
                </a:solidFill>
              </a:rPr>
              <a:t>Hans-Christian Hein  / pixelio.de</a:t>
            </a:r>
            <a:endParaRPr lang="de-DE" sz="800" dirty="0">
              <a:solidFill>
                <a:schemeClr val="bg1"/>
              </a:solidFill>
            </a:endParaRPr>
          </a:p>
        </p:txBody>
      </p:sp>
      <p:sp>
        <p:nvSpPr>
          <p:cNvPr id="11" name="Textfeld 10"/>
          <p:cNvSpPr txBox="1"/>
          <p:nvPr/>
        </p:nvSpPr>
        <p:spPr>
          <a:xfrm>
            <a:off x="2771800" y="6669360"/>
            <a:ext cx="1584176" cy="215444"/>
          </a:xfrm>
          <a:prstGeom prst="rect">
            <a:avLst/>
          </a:prstGeom>
          <a:noFill/>
        </p:spPr>
        <p:txBody>
          <a:bodyPr wrap="square" rtlCol="0">
            <a:spAutoFit/>
          </a:bodyPr>
          <a:lstStyle/>
          <a:p>
            <a:r>
              <a:rPr lang="de-DE" sz="800" dirty="0" smtClean="0">
                <a:solidFill>
                  <a:schemeClr val="bg1"/>
                </a:solidFill>
              </a:rPr>
              <a:t>Henrik G. Vogel  / pixelio.de</a:t>
            </a:r>
            <a:endParaRPr lang="de-DE"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fade">
                                      <p:cBhvr>
                                        <p:cTn id="7" dur="2000"/>
                                        <p:tgtEl>
                                          <p:spTgt spid="4103"/>
                                        </p:tgtEl>
                                      </p:cBhvr>
                                    </p:animEffect>
                                  </p:childTnLst>
                                </p:cTn>
                              </p:par>
                              <p:par>
                                <p:cTn id="8" presetID="10" presetClass="entr" presetSubtype="0" fill="hold" nodeType="withEffect">
                                  <p:stCondLst>
                                    <p:cond delay="0"/>
                                  </p:stCondLst>
                                  <p:childTnLst>
                                    <p:set>
                                      <p:cBhvr>
                                        <p:cTn id="9" dur="1" fill="hold">
                                          <p:stCondLst>
                                            <p:cond delay="0"/>
                                          </p:stCondLst>
                                        </p:cTn>
                                        <p:tgtEl>
                                          <p:spTgt spid="4102"/>
                                        </p:tgtEl>
                                        <p:attrNameLst>
                                          <p:attrName>style.visibility</p:attrName>
                                        </p:attrNameLst>
                                      </p:cBhvr>
                                      <p:to>
                                        <p:strVal val="visible"/>
                                      </p:to>
                                    </p:set>
                                    <p:animEffect transition="in" filter="fade">
                                      <p:cBhvr>
                                        <p:cTn id="10" dur="2000"/>
                                        <p:tgtEl>
                                          <p:spTgt spid="4102"/>
                                        </p:tgtEl>
                                      </p:cBhvr>
                                    </p:animEffect>
                                  </p:childTnLst>
                                </p:cTn>
                              </p:par>
                              <p:par>
                                <p:cTn id="11" presetID="10" presetClass="entr" presetSubtype="0" fill="hold" nodeType="withEffect">
                                  <p:stCondLst>
                                    <p:cond delay="0"/>
                                  </p:stCondLst>
                                  <p:childTnLst>
                                    <p:set>
                                      <p:cBhvr>
                                        <p:cTn id="12" dur="1" fill="hold">
                                          <p:stCondLst>
                                            <p:cond delay="0"/>
                                          </p:stCondLst>
                                        </p:cTn>
                                        <p:tgtEl>
                                          <p:spTgt spid="4101"/>
                                        </p:tgtEl>
                                        <p:attrNameLst>
                                          <p:attrName>style.visibility</p:attrName>
                                        </p:attrNameLst>
                                      </p:cBhvr>
                                      <p:to>
                                        <p:strVal val="visible"/>
                                      </p:to>
                                    </p:set>
                                    <p:animEffect transition="in" filter="fade">
                                      <p:cBhvr>
                                        <p:cTn id="13" dur="2000"/>
                                        <p:tgtEl>
                                          <p:spTgt spid="4101"/>
                                        </p:tgtEl>
                                      </p:cBhvr>
                                    </p:animEffect>
                                  </p:childTnLst>
                                </p:cTn>
                              </p:par>
                              <p:par>
                                <p:cTn id="14" presetID="10" presetClass="entr" presetSubtype="0" fill="hold" nodeType="withEffect">
                                  <p:stCondLst>
                                    <p:cond delay="0"/>
                                  </p:stCondLst>
                                  <p:childTnLst>
                                    <p:set>
                                      <p:cBhvr>
                                        <p:cTn id="15" dur="1" fill="hold">
                                          <p:stCondLst>
                                            <p:cond delay="0"/>
                                          </p:stCondLst>
                                        </p:cTn>
                                        <p:tgtEl>
                                          <p:spTgt spid="4099"/>
                                        </p:tgtEl>
                                        <p:attrNameLst>
                                          <p:attrName>style.visibility</p:attrName>
                                        </p:attrNameLst>
                                      </p:cBhvr>
                                      <p:to>
                                        <p:strVal val="visible"/>
                                      </p:to>
                                    </p:set>
                                    <p:animEffect transition="in" filter="fade">
                                      <p:cBhvr>
                                        <p:cTn id="16"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nvGraphicFramePr>
        <p:xfrm>
          <a:off x="1331640" y="-1586"/>
          <a:ext cx="6667873" cy="6789596"/>
        </p:xfrm>
        <a:graphic>
          <a:graphicData uri="http://schemas.openxmlformats.org/drawingml/2006/table">
            <a:tbl>
              <a:tblPr/>
              <a:tblGrid>
                <a:gridCol w="1333285"/>
                <a:gridCol w="1333285"/>
                <a:gridCol w="1334009"/>
                <a:gridCol w="1544037"/>
                <a:gridCol w="1123257"/>
              </a:tblGrid>
              <a:tr h="430593">
                <a:tc gridSpan="5">
                  <a:txBody>
                    <a:bodyPr/>
                    <a:lstStyle/>
                    <a:p>
                      <a:pPr algn="just">
                        <a:lnSpc>
                          <a:spcPct val="150000"/>
                        </a:lnSpc>
                        <a:spcAft>
                          <a:spcPts val="0"/>
                        </a:spcAft>
                      </a:pPr>
                      <a:r>
                        <a:rPr lang="de-DE" sz="1500" b="1" u="sng" dirty="0">
                          <a:latin typeface="Times New Roman"/>
                        </a:rPr>
                        <a:t>Beschluss-Vorlage</a:t>
                      </a:r>
                      <a:endParaRPr lang="de-DE" sz="1100" dirty="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642900">
                <a:tc gridSpan="5">
                  <a:txBody>
                    <a:bodyPr/>
                    <a:lstStyle/>
                    <a:p>
                      <a:pPr algn="just">
                        <a:lnSpc>
                          <a:spcPct val="150000"/>
                        </a:lnSpc>
                        <a:spcAft>
                          <a:spcPts val="0"/>
                        </a:spcAft>
                      </a:pPr>
                      <a:r>
                        <a:rPr lang="de-DE" sz="1100" dirty="0">
                          <a:latin typeface="Times New Roman"/>
                        </a:rPr>
                        <a:t>Dezernat/Amt:</a:t>
                      </a:r>
                      <a:endParaRPr lang="de-DE" sz="1100" dirty="0">
                        <a:latin typeface="Calibri"/>
                      </a:endParaRPr>
                    </a:p>
                    <a:p>
                      <a:pPr algn="just">
                        <a:lnSpc>
                          <a:spcPct val="150000"/>
                        </a:lnSpc>
                        <a:spcAft>
                          <a:spcPts val="0"/>
                        </a:spcAft>
                      </a:pPr>
                      <a:r>
                        <a:rPr lang="de-DE" sz="1100" dirty="0">
                          <a:latin typeface="Times New Roman"/>
                        </a:rPr>
                        <a:t>Amt für öffentliche Ordnung</a:t>
                      </a:r>
                      <a:endParaRPr lang="de-DE" sz="1100" dirty="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964349">
                <a:tc gridSpan="5">
                  <a:txBody>
                    <a:bodyPr/>
                    <a:lstStyle/>
                    <a:p>
                      <a:pPr algn="just">
                        <a:lnSpc>
                          <a:spcPct val="150000"/>
                        </a:lnSpc>
                        <a:spcAft>
                          <a:spcPts val="0"/>
                        </a:spcAft>
                      </a:pPr>
                      <a:r>
                        <a:rPr lang="de-DE" sz="1100" b="1" u="sng">
                          <a:latin typeface="Times New Roman"/>
                        </a:rPr>
                        <a:t>Betreff: </a:t>
                      </a:r>
                      <a:endParaRPr lang="de-DE" sz="1100">
                        <a:latin typeface="Calibri"/>
                      </a:endParaRPr>
                    </a:p>
                    <a:p>
                      <a:pPr algn="just">
                        <a:lnSpc>
                          <a:spcPct val="150000"/>
                        </a:lnSpc>
                        <a:spcAft>
                          <a:spcPts val="0"/>
                        </a:spcAft>
                      </a:pPr>
                      <a:r>
                        <a:rPr lang="de-DE" sz="1100">
                          <a:latin typeface="Times New Roman"/>
                        </a:rPr>
                        <a:t>Nutzungskonflikt im öffentlichen Raum – Sperrzeitverlängerung, Alkoholverbot und Videobeobachtung in der Innenstadt</a:t>
                      </a:r>
                      <a:endParaRPr lang="de-DE" sz="110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321449">
                <a:tc>
                  <a:txBody>
                    <a:bodyPr/>
                    <a:lstStyle/>
                    <a:p>
                      <a:pPr algn="just">
                        <a:lnSpc>
                          <a:spcPct val="150000"/>
                        </a:lnSpc>
                        <a:spcAft>
                          <a:spcPts val="0"/>
                        </a:spcAft>
                      </a:pPr>
                      <a:r>
                        <a:rPr lang="de-DE" sz="1100">
                          <a:latin typeface="Times New Roman"/>
                        </a:rPr>
                        <a:t>Beratungsfolge</a:t>
                      </a:r>
                      <a:endParaRPr lang="de-DE" sz="110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50000"/>
                        </a:lnSpc>
                        <a:spcAft>
                          <a:spcPts val="0"/>
                        </a:spcAft>
                      </a:pPr>
                      <a:r>
                        <a:rPr lang="de-DE" sz="1100">
                          <a:latin typeface="Times New Roman"/>
                        </a:rPr>
                        <a:t>Öffentlich</a:t>
                      </a:r>
                      <a:endParaRPr lang="de-DE" sz="110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50000"/>
                        </a:lnSpc>
                        <a:spcAft>
                          <a:spcPts val="0"/>
                        </a:spcAft>
                      </a:pPr>
                      <a:r>
                        <a:rPr lang="de-DE" sz="1100">
                          <a:latin typeface="Times New Roman"/>
                        </a:rPr>
                        <a:t>Nicht Öffentlich</a:t>
                      </a:r>
                      <a:endParaRPr lang="de-DE" sz="110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50000"/>
                        </a:lnSpc>
                        <a:spcAft>
                          <a:spcPts val="0"/>
                        </a:spcAft>
                      </a:pPr>
                      <a:r>
                        <a:rPr lang="de-DE" sz="1100" dirty="0" smtClean="0">
                          <a:latin typeface="Times New Roman"/>
                        </a:rPr>
                        <a:t>Beschlussempfehlung</a:t>
                      </a:r>
                      <a:endParaRPr lang="de-DE" sz="1100" dirty="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50000"/>
                        </a:lnSpc>
                        <a:spcAft>
                          <a:spcPts val="0"/>
                        </a:spcAft>
                      </a:pPr>
                      <a:r>
                        <a:rPr lang="de-DE" sz="1100">
                          <a:latin typeface="Times New Roman"/>
                        </a:rPr>
                        <a:t>Beschluss</a:t>
                      </a:r>
                      <a:endParaRPr lang="de-DE" sz="110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a:noFill/>
                    </a:lnB>
                  </a:tcPr>
                </a:tc>
              </a:tr>
              <a:tr h="214039">
                <a:tc>
                  <a:txBody>
                    <a:bodyPr/>
                    <a:lstStyle/>
                    <a:p>
                      <a:pPr algn="l">
                        <a:lnSpc>
                          <a:spcPct val="150000"/>
                        </a:lnSpc>
                        <a:spcAft>
                          <a:spcPts val="0"/>
                        </a:spcAft>
                      </a:pPr>
                      <a:r>
                        <a:rPr lang="de-DE" sz="1100" dirty="0">
                          <a:latin typeface="Times New Roman"/>
                        </a:rPr>
                        <a:t>Hauptausschuss</a:t>
                      </a:r>
                      <a:endParaRPr lang="de-DE" sz="1100" dirty="0">
                        <a:latin typeface="Calibri"/>
                      </a:endParaRPr>
                    </a:p>
                  </a:txBody>
                  <a:tcPr marL="63996" marR="63996" marT="0" marB="0">
                    <a:lnL>
                      <a:noFill/>
                    </a:lnL>
                    <a:lnR>
                      <a:noFill/>
                    </a:lnR>
                    <a:lnT>
                      <a:noFill/>
                    </a:lnT>
                    <a:lnB>
                      <a:noFill/>
                    </a:lnB>
                  </a:tcPr>
                </a:tc>
                <a:tc>
                  <a:txBody>
                    <a:bodyPr/>
                    <a:lstStyle/>
                    <a:p>
                      <a:pPr algn="just">
                        <a:lnSpc>
                          <a:spcPct val="150000"/>
                        </a:lnSpc>
                        <a:spcAft>
                          <a:spcPts val="0"/>
                        </a:spcAft>
                      </a:pPr>
                      <a:r>
                        <a:rPr lang="de-DE" sz="1100" dirty="0" smtClean="0">
                          <a:latin typeface="Times New Roman"/>
                        </a:rPr>
                        <a:t>X</a:t>
                      </a:r>
                      <a:endParaRPr lang="de-DE" sz="1100" dirty="0">
                        <a:latin typeface="Times New Roman"/>
                      </a:endParaRPr>
                    </a:p>
                  </a:txBody>
                  <a:tcPr marL="63996" marR="63996" marT="0" marB="0">
                    <a:lnL>
                      <a:noFill/>
                    </a:lnL>
                    <a:lnR>
                      <a:noFill/>
                    </a:lnR>
                    <a:lnT>
                      <a:noFill/>
                    </a:lnT>
                    <a:lnB>
                      <a:noFill/>
                    </a:lnB>
                  </a:tcPr>
                </a:tc>
                <a:tc>
                  <a:txBody>
                    <a:bodyPr/>
                    <a:lstStyle/>
                    <a:p>
                      <a:pPr algn="just">
                        <a:lnSpc>
                          <a:spcPct val="150000"/>
                        </a:lnSpc>
                        <a:spcAft>
                          <a:spcPts val="0"/>
                        </a:spcAft>
                      </a:pPr>
                      <a:endParaRPr lang="de-DE" sz="1100" dirty="0">
                        <a:latin typeface="Calibri"/>
                      </a:endParaRPr>
                    </a:p>
                  </a:txBody>
                  <a:tcPr marL="63996" marR="63996" marT="0" marB="0">
                    <a:lnL>
                      <a:noFill/>
                    </a:lnL>
                    <a:lnR>
                      <a:noFill/>
                    </a:lnR>
                    <a:lnT>
                      <a:noFill/>
                    </a:lnT>
                    <a:lnB>
                      <a:noFill/>
                    </a:lnB>
                  </a:tcPr>
                </a:tc>
                <a:tc>
                  <a:txBody>
                    <a:bodyPr/>
                    <a:lstStyle/>
                    <a:p>
                      <a:pPr algn="just">
                        <a:lnSpc>
                          <a:spcPct val="150000"/>
                        </a:lnSpc>
                        <a:spcAft>
                          <a:spcPts val="0"/>
                        </a:spcAft>
                      </a:pPr>
                      <a:r>
                        <a:rPr lang="de-DE" sz="1100">
                          <a:latin typeface="Times New Roman"/>
                        </a:rPr>
                        <a:t>X</a:t>
                      </a:r>
                      <a:endParaRPr lang="de-DE" sz="1100">
                        <a:latin typeface="Calibri"/>
                      </a:endParaRPr>
                    </a:p>
                  </a:txBody>
                  <a:tcPr marL="63996" marR="63996" marT="0" marB="0">
                    <a:lnL>
                      <a:noFill/>
                    </a:lnL>
                    <a:lnR>
                      <a:noFill/>
                    </a:lnR>
                    <a:lnT>
                      <a:noFill/>
                    </a:lnT>
                    <a:lnB>
                      <a:noFill/>
                    </a:lnB>
                  </a:tcPr>
                </a:tc>
                <a:tc>
                  <a:txBody>
                    <a:bodyPr/>
                    <a:lstStyle/>
                    <a:p>
                      <a:pPr algn="just">
                        <a:lnSpc>
                          <a:spcPct val="150000"/>
                        </a:lnSpc>
                        <a:spcAft>
                          <a:spcPts val="0"/>
                        </a:spcAft>
                      </a:pPr>
                      <a:endParaRPr lang="de-DE" sz="1100">
                        <a:latin typeface="Times New Roman"/>
                      </a:endParaRPr>
                    </a:p>
                  </a:txBody>
                  <a:tcPr marL="63996" marR="63996" marT="0" marB="0">
                    <a:lnL>
                      <a:noFill/>
                    </a:lnL>
                    <a:lnR>
                      <a:noFill/>
                    </a:lnR>
                    <a:lnT>
                      <a:noFill/>
                    </a:lnT>
                    <a:lnB>
                      <a:noFill/>
                    </a:lnB>
                  </a:tcPr>
                </a:tc>
              </a:tr>
              <a:tr h="964349">
                <a:tc>
                  <a:txBody>
                    <a:bodyPr/>
                    <a:lstStyle/>
                    <a:p>
                      <a:pPr algn="l">
                        <a:lnSpc>
                          <a:spcPct val="100000"/>
                        </a:lnSpc>
                        <a:spcAft>
                          <a:spcPts val="0"/>
                        </a:spcAft>
                      </a:pPr>
                      <a:r>
                        <a:rPr lang="de-DE" sz="1100" dirty="0">
                          <a:latin typeface="Times New Roman"/>
                        </a:rPr>
                        <a:t>Ausschuss für Wirtschaft und Finanzen</a:t>
                      </a:r>
                      <a:endParaRPr lang="de-DE" sz="1100" dirty="0">
                        <a:latin typeface="Calibri"/>
                      </a:endParaRPr>
                    </a:p>
                  </a:txBody>
                  <a:tcPr marL="63996" marR="63996" marT="0" marB="0">
                    <a:lnL>
                      <a:noFill/>
                    </a:lnL>
                    <a:lnR>
                      <a:noFill/>
                    </a:lnR>
                    <a:lnT>
                      <a:noFill/>
                    </a:lnT>
                    <a:lnB>
                      <a:noFill/>
                    </a:lnB>
                  </a:tcPr>
                </a:tc>
                <a:tc>
                  <a:txBody>
                    <a:bodyPr/>
                    <a:lstStyle/>
                    <a:p>
                      <a:pPr algn="just">
                        <a:lnSpc>
                          <a:spcPct val="100000"/>
                        </a:lnSpc>
                        <a:spcAft>
                          <a:spcPts val="0"/>
                        </a:spcAft>
                      </a:pPr>
                      <a:r>
                        <a:rPr lang="de-DE" sz="1100" dirty="0" smtClean="0">
                          <a:latin typeface="Times New Roman"/>
                        </a:rPr>
                        <a:t>X</a:t>
                      </a:r>
                      <a:endParaRPr lang="de-DE" sz="1100" dirty="0">
                        <a:latin typeface="Times New Roman"/>
                      </a:endParaRPr>
                    </a:p>
                  </a:txBody>
                  <a:tcPr marL="63996" marR="63996" marT="0" marB="0">
                    <a:lnL>
                      <a:noFill/>
                    </a:lnL>
                    <a:lnR>
                      <a:noFill/>
                    </a:lnR>
                    <a:lnT>
                      <a:noFill/>
                    </a:lnT>
                    <a:lnB>
                      <a:noFill/>
                    </a:lnB>
                  </a:tcPr>
                </a:tc>
                <a:tc>
                  <a:txBody>
                    <a:bodyPr/>
                    <a:lstStyle/>
                    <a:p>
                      <a:pPr algn="just">
                        <a:lnSpc>
                          <a:spcPct val="100000"/>
                        </a:lnSpc>
                        <a:spcAft>
                          <a:spcPts val="0"/>
                        </a:spcAft>
                      </a:pPr>
                      <a:endParaRPr lang="de-DE" sz="1100" dirty="0">
                        <a:latin typeface="Calibri"/>
                      </a:endParaRPr>
                    </a:p>
                  </a:txBody>
                  <a:tcPr marL="63996" marR="63996" marT="0" marB="0">
                    <a:lnL>
                      <a:noFill/>
                    </a:lnL>
                    <a:lnR>
                      <a:noFill/>
                    </a:lnR>
                    <a:lnT>
                      <a:noFill/>
                    </a:lnT>
                    <a:lnB>
                      <a:noFill/>
                    </a:lnB>
                  </a:tcPr>
                </a:tc>
                <a:tc>
                  <a:txBody>
                    <a:bodyPr/>
                    <a:lstStyle/>
                    <a:p>
                      <a:pPr algn="just">
                        <a:lnSpc>
                          <a:spcPct val="100000"/>
                        </a:lnSpc>
                        <a:spcAft>
                          <a:spcPts val="0"/>
                        </a:spcAft>
                      </a:pPr>
                      <a:r>
                        <a:rPr lang="de-DE" sz="1100" dirty="0">
                          <a:latin typeface="Times New Roman"/>
                        </a:rPr>
                        <a:t>X</a:t>
                      </a:r>
                      <a:endParaRPr lang="de-DE" sz="1100" dirty="0">
                        <a:latin typeface="Calibri"/>
                      </a:endParaRPr>
                    </a:p>
                  </a:txBody>
                  <a:tcPr marL="63996" marR="63996" marT="0" marB="0">
                    <a:lnL>
                      <a:noFill/>
                    </a:lnL>
                    <a:lnR>
                      <a:noFill/>
                    </a:lnR>
                    <a:lnT>
                      <a:noFill/>
                    </a:lnT>
                    <a:lnB>
                      <a:noFill/>
                    </a:lnB>
                  </a:tcPr>
                </a:tc>
                <a:tc>
                  <a:txBody>
                    <a:bodyPr/>
                    <a:lstStyle/>
                    <a:p>
                      <a:pPr algn="just">
                        <a:lnSpc>
                          <a:spcPct val="150000"/>
                        </a:lnSpc>
                        <a:spcAft>
                          <a:spcPts val="0"/>
                        </a:spcAft>
                      </a:pPr>
                      <a:endParaRPr lang="de-DE" sz="1100" dirty="0">
                        <a:latin typeface="Times New Roman"/>
                      </a:endParaRPr>
                    </a:p>
                  </a:txBody>
                  <a:tcPr marL="63996" marR="63996" marT="0" marB="0">
                    <a:lnL>
                      <a:noFill/>
                    </a:lnL>
                    <a:lnR>
                      <a:noFill/>
                    </a:lnR>
                    <a:lnT>
                      <a:noFill/>
                    </a:lnT>
                    <a:lnB>
                      <a:noFill/>
                    </a:lnB>
                  </a:tcPr>
                </a:tc>
              </a:tr>
              <a:tr h="964349">
                <a:tc>
                  <a:txBody>
                    <a:bodyPr/>
                    <a:lstStyle/>
                    <a:p>
                      <a:pPr algn="l">
                        <a:lnSpc>
                          <a:spcPct val="100000"/>
                        </a:lnSpc>
                        <a:spcAft>
                          <a:spcPts val="0"/>
                        </a:spcAft>
                      </a:pPr>
                      <a:r>
                        <a:rPr lang="de-DE" sz="1100" dirty="0">
                          <a:latin typeface="Times New Roman"/>
                        </a:rPr>
                        <a:t>Ausschuss für Soziales, Jugend und Sport</a:t>
                      </a:r>
                      <a:endParaRPr lang="de-DE" sz="1100" dirty="0">
                        <a:latin typeface="Calibri"/>
                      </a:endParaRPr>
                    </a:p>
                  </a:txBody>
                  <a:tcPr marL="63996" marR="63996" marT="0" marB="0">
                    <a:lnL>
                      <a:noFill/>
                    </a:lnL>
                    <a:lnR>
                      <a:noFill/>
                    </a:lnR>
                    <a:lnT>
                      <a:noFill/>
                    </a:lnT>
                    <a:lnB>
                      <a:noFill/>
                    </a:lnB>
                  </a:tcPr>
                </a:tc>
                <a:tc>
                  <a:txBody>
                    <a:bodyPr/>
                    <a:lstStyle/>
                    <a:p>
                      <a:pPr algn="just">
                        <a:lnSpc>
                          <a:spcPct val="100000"/>
                        </a:lnSpc>
                        <a:spcAft>
                          <a:spcPts val="0"/>
                        </a:spcAft>
                      </a:pPr>
                      <a:r>
                        <a:rPr lang="de-DE" sz="1100" dirty="0" smtClean="0">
                          <a:latin typeface="Times New Roman"/>
                        </a:rPr>
                        <a:t>X</a:t>
                      </a:r>
                      <a:endParaRPr lang="de-DE" sz="1100" dirty="0">
                        <a:latin typeface="Times New Roman"/>
                      </a:endParaRPr>
                    </a:p>
                  </a:txBody>
                  <a:tcPr marL="63996" marR="63996" marT="0" marB="0">
                    <a:lnL>
                      <a:noFill/>
                    </a:lnL>
                    <a:lnR>
                      <a:noFill/>
                    </a:lnR>
                    <a:lnT>
                      <a:noFill/>
                    </a:lnT>
                    <a:lnB>
                      <a:noFill/>
                    </a:lnB>
                  </a:tcPr>
                </a:tc>
                <a:tc>
                  <a:txBody>
                    <a:bodyPr/>
                    <a:lstStyle/>
                    <a:p>
                      <a:pPr algn="just">
                        <a:lnSpc>
                          <a:spcPct val="100000"/>
                        </a:lnSpc>
                        <a:spcAft>
                          <a:spcPts val="0"/>
                        </a:spcAft>
                      </a:pPr>
                      <a:endParaRPr lang="de-DE" sz="1100" dirty="0">
                        <a:latin typeface="Calibri"/>
                      </a:endParaRPr>
                    </a:p>
                  </a:txBody>
                  <a:tcPr marL="63996" marR="63996" marT="0" marB="0">
                    <a:lnL>
                      <a:noFill/>
                    </a:lnL>
                    <a:lnR>
                      <a:noFill/>
                    </a:lnR>
                    <a:lnT>
                      <a:noFill/>
                    </a:lnT>
                    <a:lnB>
                      <a:noFill/>
                    </a:lnB>
                  </a:tcPr>
                </a:tc>
                <a:tc>
                  <a:txBody>
                    <a:bodyPr/>
                    <a:lstStyle/>
                    <a:p>
                      <a:pPr algn="just">
                        <a:lnSpc>
                          <a:spcPct val="100000"/>
                        </a:lnSpc>
                        <a:spcAft>
                          <a:spcPts val="0"/>
                        </a:spcAft>
                      </a:pPr>
                      <a:r>
                        <a:rPr lang="de-DE" sz="1100" dirty="0">
                          <a:latin typeface="Times New Roman"/>
                        </a:rPr>
                        <a:t>X</a:t>
                      </a:r>
                      <a:endParaRPr lang="de-DE" sz="1100" dirty="0">
                        <a:latin typeface="Calibri"/>
                      </a:endParaRPr>
                    </a:p>
                  </a:txBody>
                  <a:tcPr marL="63996" marR="63996" marT="0" marB="0">
                    <a:lnL>
                      <a:noFill/>
                    </a:lnL>
                    <a:lnR>
                      <a:noFill/>
                    </a:lnR>
                    <a:lnT>
                      <a:noFill/>
                    </a:lnT>
                    <a:lnB>
                      <a:noFill/>
                    </a:lnB>
                  </a:tcPr>
                </a:tc>
                <a:tc>
                  <a:txBody>
                    <a:bodyPr/>
                    <a:lstStyle/>
                    <a:p>
                      <a:pPr algn="just">
                        <a:lnSpc>
                          <a:spcPct val="100000"/>
                        </a:lnSpc>
                        <a:spcAft>
                          <a:spcPts val="0"/>
                        </a:spcAft>
                      </a:pPr>
                      <a:endParaRPr lang="de-DE" sz="1100" dirty="0">
                        <a:latin typeface="Times New Roman"/>
                      </a:endParaRPr>
                    </a:p>
                  </a:txBody>
                  <a:tcPr marL="63996" marR="63996" marT="0" marB="0">
                    <a:lnL>
                      <a:noFill/>
                    </a:lnL>
                    <a:lnR>
                      <a:noFill/>
                    </a:lnR>
                    <a:lnT>
                      <a:noFill/>
                    </a:lnT>
                    <a:lnB>
                      <a:noFill/>
                    </a:lnB>
                  </a:tcPr>
                </a:tc>
              </a:tr>
              <a:tr h="321449">
                <a:tc>
                  <a:txBody>
                    <a:bodyPr/>
                    <a:lstStyle/>
                    <a:p>
                      <a:pPr algn="l">
                        <a:lnSpc>
                          <a:spcPct val="150000"/>
                        </a:lnSpc>
                        <a:spcAft>
                          <a:spcPts val="0"/>
                        </a:spcAft>
                      </a:pPr>
                      <a:r>
                        <a:rPr lang="de-DE" sz="1100" dirty="0">
                          <a:latin typeface="Times New Roman"/>
                        </a:rPr>
                        <a:t>Gemeinderat</a:t>
                      </a:r>
                      <a:endParaRPr lang="de-DE" sz="1100" dirty="0">
                        <a:latin typeface="Calibri"/>
                      </a:endParaRPr>
                    </a:p>
                  </a:txBody>
                  <a:tcPr marL="63996" marR="6399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de-DE" sz="1100">
                          <a:latin typeface="Times New Roman"/>
                        </a:rPr>
                        <a:t>X</a:t>
                      </a:r>
                      <a:endParaRPr lang="de-DE" sz="1100">
                        <a:latin typeface="Calibri"/>
                      </a:endParaRPr>
                    </a:p>
                  </a:txBody>
                  <a:tcPr marL="63996" marR="6399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endParaRPr lang="de-DE" sz="1100">
                        <a:latin typeface="Times New Roman"/>
                      </a:endParaRPr>
                    </a:p>
                  </a:txBody>
                  <a:tcPr marL="63996" marR="6399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endParaRPr lang="de-DE" sz="1100">
                        <a:latin typeface="Times New Roman"/>
                      </a:endParaRPr>
                    </a:p>
                  </a:txBody>
                  <a:tcPr marL="63996" marR="6399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de-DE" sz="1100">
                          <a:latin typeface="Times New Roman"/>
                        </a:rPr>
                        <a:t>X</a:t>
                      </a:r>
                      <a:endParaRPr lang="de-DE" sz="1100">
                        <a:latin typeface="Calibri"/>
                      </a:endParaRPr>
                    </a:p>
                  </a:txBody>
                  <a:tcPr marL="63996" marR="63996" marT="0" marB="0">
                    <a:lnL>
                      <a:noFill/>
                    </a:lnL>
                    <a:lnR>
                      <a:noFill/>
                    </a:lnR>
                    <a:lnT>
                      <a:noFill/>
                    </a:lnT>
                    <a:lnB w="12700" cap="flat" cmpd="sng" algn="ctr">
                      <a:solidFill>
                        <a:srgbClr val="000000"/>
                      </a:solidFill>
                      <a:prstDash val="solid"/>
                      <a:round/>
                      <a:headEnd type="none" w="med" len="med"/>
                      <a:tailEnd type="none" w="med" len="med"/>
                    </a:lnB>
                  </a:tcPr>
                </a:tc>
              </a:tr>
              <a:tr h="321449">
                <a:tc gridSpan="5">
                  <a:txBody>
                    <a:bodyPr/>
                    <a:lstStyle/>
                    <a:p>
                      <a:pPr algn="just">
                        <a:lnSpc>
                          <a:spcPct val="150000"/>
                        </a:lnSpc>
                        <a:spcAft>
                          <a:spcPts val="0"/>
                        </a:spcAft>
                      </a:pPr>
                      <a:r>
                        <a:rPr lang="de-DE" sz="1100" b="1" u="sng">
                          <a:latin typeface="Times New Roman"/>
                        </a:rPr>
                        <a:t>Beschlussantrag:</a:t>
                      </a:r>
                      <a:endParaRPr lang="de-DE" sz="1100">
                        <a:latin typeface="Calibri"/>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321449">
                <a:tc gridSpan="5">
                  <a:txBody>
                    <a:bodyPr/>
                    <a:lstStyle/>
                    <a:p>
                      <a:pPr marL="342900" lvl="0" indent="-342900" algn="just">
                        <a:lnSpc>
                          <a:spcPct val="150000"/>
                        </a:lnSpc>
                        <a:spcAft>
                          <a:spcPts val="0"/>
                        </a:spcAft>
                        <a:buFont typeface="+mj-lt"/>
                        <a:buAutoNum type="arabicPeriod"/>
                      </a:pPr>
                      <a:r>
                        <a:rPr lang="de-DE" sz="1100">
                          <a:latin typeface="Times New Roman"/>
                          <a:ea typeface="Calibri"/>
                          <a:cs typeface="Times New Roman"/>
                        </a:rPr>
                        <a:t>Der Gemeinderat stimmt einer Sperrzeitverlängerung gemäß Ziffer IV.1 zu. </a:t>
                      </a:r>
                      <a:endParaRPr lang="de-DE" sz="1100">
                        <a:latin typeface="Calibri"/>
                        <a:ea typeface="Calibri"/>
                        <a:cs typeface="Times New Roman"/>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642900">
                <a:tc gridSpan="5">
                  <a:txBody>
                    <a:bodyPr/>
                    <a:lstStyle/>
                    <a:p>
                      <a:pPr marL="342900" lvl="0" indent="-342900" algn="just">
                        <a:lnSpc>
                          <a:spcPct val="150000"/>
                        </a:lnSpc>
                        <a:spcAft>
                          <a:spcPts val="0"/>
                        </a:spcAft>
                        <a:buFont typeface="+mj-lt"/>
                        <a:buAutoNum type="arabicPeriod"/>
                      </a:pPr>
                      <a:r>
                        <a:rPr lang="de-DE" sz="1100">
                          <a:latin typeface="Times New Roman"/>
                          <a:ea typeface="Calibri"/>
                          <a:cs typeface="Times New Roman"/>
                        </a:rPr>
                        <a:t>Der Gemeinderat befürwortet die Reglementierung des Alkoholkonsums im öffentlichen Raum in der Innenstadt gemäß Ziffer IV.2.</a:t>
                      </a:r>
                      <a:endParaRPr lang="de-DE" sz="1100">
                        <a:latin typeface="Calibri"/>
                        <a:ea typeface="Calibri"/>
                        <a:cs typeface="Times New Roman"/>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642900">
                <a:tc gridSpan="5">
                  <a:txBody>
                    <a:bodyPr/>
                    <a:lstStyle/>
                    <a:p>
                      <a:pPr marL="342900" lvl="0" indent="-342900" algn="just">
                        <a:lnSpc>
                          <a:spcPct val="150000"/>
                        </a:lnSpc>
                        <a:spcAft>
                          <a:spcPts val="0"/>
                        </a:spcAft>
                        <a:buFont typeface="+mj-lt"/>
                        <a:buAutoNum type="arabicPeriod"/>
                      </a:pPr>
                      <a:r>
                        <a:rPr lang="de-DE" sz="1100" dirty="0">
                          <a:latin typeface="Times New Roman"/>
                          <a:ea typeface="Calibri"/>
                          <a:cs typeface="Times New Roman"/>
                        </a:rPr>
                        <a:t>Der Gemeinderat stimmt der Verordnung zur Videobeobachtung risikobehafteter Innenstadtbereiche im öffentlichen Straßenraum gemäß Ziffer IV.3 zu.</a:t>
                      </a:r>
                      <a:endParaRPr lang="de-DE" sz="1100" dirty="0">
                        <a:latin typeface="Calibri"/>
                        <a:ea typeface="Calibri"/>
                        <a:cs typeface="Times New Roman"/>
                      </a:endParaRPr>
                    </a:p>
                  </a:txBody>
                  <a:tcPr marL="63996" marR="6399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Beschlussantrag</a:t>
            </a:r>
            <a:endParaRPr lang="de-DE" dirty="0"/>
          </a:p>
        </p:txBody>
      </p:sp>
      <p:sp>
        <p:nvSpPr>
          <p:cNvPr id="3" name="Inhaltsplatzhalter 2"/>
          <p:cNvSpPr>
            <a:spLocks noGrp="1"/>
          </p:cNvSpPr>
          <p:nvPr>
            <p:ph idx="1"/>
          </p:nvPr>
        </p:nvSpPr>
        <p:spPr>
          <a:xfrm>
            <a:off x="457200" y="1600200"/>
            <a:ext cx="8229600" cy="964704"/>
          </a:xfrm>
        </p:spPr>
        <p:txBody>
          <a:bodyPr>
            <a:normAutofit/>
          </a:bodyPr>
          <a:lstStyle/>
          <a:p>
            <a:pPr>
              <a:buNone/>
            </a:pPr>
            <a:r>
              <a:rPr lang="de-DE" sz="3500" b="1" dirty="0" smtClean="0"/>
              <a:t>IV.1 Sperrzeitverlängerung</a:t>
            </a:r>
            <a:endParaRPr lang="de-DE" sz="3500" dirty="0" smtClean="0"/>
          </a:p>
          <a:p>
            <a:pPr>
              <a:buNone/>
            </a:pPr>
            <a:endParaRPr lang="de-DE" sz="2400" dirty="0" smtClean="0"/>
          </a:p>
          <a:p>
            <a:endParaRPr lang="de-DE" dirty="0"/>
          </a:p>
        </p:txBody>
      </p:sp>
      <p:pic>
        <p:nvPicPr>
          <p:cNvPr id="28674" name="Picture 2" descr="http://www.ig-soziale-gerechtigkeit.wg.am/arbeitslosengeld-sperrzeit.jpg"/>
          <p:cNvPicPr>
            <a:picLocks noChangeAspect="1" noChangeArrowheads="1"/>
          </p:cNvPicPr>
          <p:nvPr/>
        </p:nvPicPr>
        <p:blipFill>
          <a:blip r:embed="rId3" cstate="print"/>
          <a:srcRect/>
          <a:stretch>
            <a:fillRect/>
          </a:stretch>
        </p:blipFill>
        <p:spPr bwMode="auto">
          <a:xfrm>
            <a:off x="2987824" y="2564904"/>
            <a:ext cx="3024336" cy="4320480"/>
          </a:xfrm>
          <a:prstGeom prst="rect">
            <a:avLst/>
          </a:prstGeom>
          <a:noFill/>
        </p:spPr>
      </p:pic>
      <p:sp>
        <p:nvSpPr>
          <p:cNvPr id="5" name="Textfeld 4"/>
          <p:cNvSpPr txBox="1"/>
          <p:nvPr/>
        </p:nvSpPr>
        <p:spPr>
          <a:xfrm>
            <a:off x="5076056" y="6597352"/>
            <a:ext cx="4067944" cy="246221"/>
          </a:xfrm>
          <a:prstGeom prst="rect">
            <a:avLst/>
          </a:prstGeom>
          <a:noFill/>
        </p:spPr>
        <p:txBody>
          <a:bodyPr wrap="square" rtlCol="0">
            <a:spAutoFit/>
          </a:bodyPr>
          <a:lstStyle/>
          <a:p>
            <a:r>
              <a:rPr lang="de-DE" sz="1000" dirty="0" smtClean="0"/>
              <a:t>http://www.ig-soziale-gerechtigkeit.wg.am/arbeitslosengeld-sperrzeit.jpg</a:t>
            </a:r>
            <a:endParaRPr lang="de-DE" sz="1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Beschlussantrag</a:t>
            </a:r>
            <a:endParaRPr lang="de-DE" dirty="0"/>
          </a:p>
        </p:txBody>
      </p:sp>
      <p:sp>
        <p:nvSpPr>
          <p:cNvPr id="3" name="Inhaltsplatzhalter 2"/>
          <p:cNvSpPr>
            <a:spLocks noGrp="1"/>
          </p:cNvSpPr>
          <p:nvPr>
            <p:ph idx="1"/>
          </p:nvPr>
        </p:nvSpPr>
        <p:spPr>
          <a:xfrm>
            <a:off x="457200" y="1600200"/>
            <a:ext cx="8229600" cy="4061048"/>
          </a:xfrm>
        </p:spPr>
        <p:txBody>
          <a:bodyPr>
            <a:normAutofit/>
          </a:bodyPr>
          <a:lstStyle/>
          <a:p>
            <a:pPr>
              <a:buNone/>
            </a:pPr>
            <a:r>
              <a:rPr lang="de-DE" sz="3500" b="1" dirty="0" smtClean="0"/>
              <a:t>	IV.1 Sperrzeitverlängerung</a:t>
            </a:r>
            <a:endParaRPr lang="de-DE" sz="3500" dirty="0" smtClean="0"/>
          </a:p>
          <a:p>
            <a:pPr>
              <a:buNone/>
            </a:pPr>
            <a:r>
              <a:rPr lang="de-DE" sz="2400" dirty="0" smtClean="0"/>
              <a:t>     Für den Innenbereich von Gaststätten und öffentlichen Vergnügungsstätten, zu denen auch Theater und Kino gehören, soll die Sperrzeit werktags von 00:00 Uhr bis 06:00 Uhr und am Wochenende von 01:00 Uhr bis 06:00 Uhr gelten. Auf Freisitzflächen und Veranstaltungen im Bereich der Innenstadt (wie </a:t>
            </a:r>
            <a:r>
              <a:rPr lang="de-DE" sz="2400" dirty="0" err="1" smtClean="0"/>
              <a:t>Wahlsberger</a:t>
            </a:r>
            <a:r>
              <a:rPr lang="de-DE" sz="2400" dirty="0" smtClean="0"/>
              <a:t> Weinfest und Narrenhock) wird der Beginn der Sperrzeit sowohl werktags als auch am Wochenende auf 23:00 Uhr festgesetzt.</a:t>
            </a:r>
          </a:p>
          <a:p>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Larissa-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Design">
    <a:majorFont>
      <a:latin typeface="Verdana"/>
      <a:ea typeface=""/>
      <a:cs typeface="Lucida Sans Unicode"/>
    </a:majorFont>
    <a:minorFont>
      <a:latin typeface="Arial"/>
      <a:ea typeface=""/>
      <a:cs typeface="Lucida Sans Unicod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1015</Words>
  <Application>Microsoft Office PowerPoint</Application>
  <PresentationFormat>Bildschirmpräsentation (4:3)</PresentationFormat>
  <Paragraphs>397</Paragraphs>
  <Slides>41</Slides>
  <Notes>11</Notes>
  <HiddenSlides>0</HiddenSlides>
  <MMClips>0</MMClips>
  <ScaleCrop>false</ScaleCrop>
  <HeadingPairs>
    <vt:vector size="6" baseType="variant">
      <vt:variant>
        <vt:lpstr>Design</vt:lpstr>
      </vt:variant>
      <vt:variant>
        <vt:i4>1</vt:i4>
      </vt:variant>
      <vt:variant>
        <vt:lpstr>Eingebettete OLE-Server</vt:lpstr>
      </vt:variant>
      <vt:variant>
        <vt:i4>2</vt:i4>
      </vt:variant>
      <vt:variant>
        <vt:lpstr>Folientitel</vt:lpstr>
      </vt:variant>
      <vt:variant>
        <vt:i4>41</vt:i4>
      </vt:variant>
    </vt:vector>
  </HeadingPairs>
  <TitlesOfParts>
    <vt:vector size="44" baseType="lpstr">
      <vt:lpstr>Larissa-Design</vt:lpstr>
      <vt:lpstr>Diagramm</vt:lpstr>
      <vt:lpstr>Worksheet</vt:lpstr>
      <vt:lpstr>Wahlsberg</vt:lpstr>
      <vt:lpstr>Willkommen in Wahlsberg!</vt:lpstr>
      <vt:lpstr>Stadtbegehung Willkommen in Wahlsberg</vt:lpstr>
      <vt:lpstr>Gastronomie und Kultur</vt:lpstr>
      <vt:lpstr>Atmosphäre     und      Flair</vt:lpstr>
      <vt:lpstr>Wahlsberg bei Nacht</vt:lpstr>
      <vt:lpstr>Folie 7</vt:lpstr>
      <vt:lpstr>Beschlussantrag</vt:lpstr>
      <vt:lpstr>Beschlussantrag</vt:lpstr>
      <vt:lpstr>Beschlussantrag</vt:lpstr>
      <vt:lpstr>Beschlussantrag</vt:lpstr>
      <vt:lpstr>Beschlussantrag</vt:lpstr>
      <vt:lpstr>Beschlussantrag</vt:lpstr>
      <vt:lpstr>Akteure</vt:lpstr>
      <vt:lpstr>Beschlussfassung</vt:lpstr>
      <vt:lpstr>Bürgerbegehren</vt:lpstr>
      <vt:lpstr>Bürgerentscheid</vt:lpstr>
      <vt:lpstr>Kommunalwahl 2014</vt:lpstr>
      <vt:lpstr>Wahlsberg muss sich entscheiden!</vt:lpstr>
      <vt:lpstr>Supermarkt im Naherholungsgebiet?</vt:lpstr>
      <vt:lpstr>Braucht Wahlingen ein Kulturzentrum?</vt:lpstr>
      <vt:lpstr>Umgehungstraße – Ja oder Nein?</vt:lpstr>
      <vt:lpstr>Handymast auf dem Berg?</vt:lpstr>
      <vt:lpstr>Was tun mit dem alten Schwimmbad?</vt:lpstr>
      <vt:lpstr>Mehr Sicherheit durch Kameras?</vt:lpstr>
      <vt:lpstr>Politische Ebenen in Deutschland</vt:lpstr>
      <vt:lpstr>Gemeindeordnung von Baden-Württemberg</vt:lpstr>
      <vt:lpstr>Welche Aufgaben hat die Gemeinde?</vt:lpstr>
      <vt:lpstr>Gruppenphase 1 - Einarbeiten</vt:lpstr>
      <vt:lpstr>Gruppenphase 2 – Infotag vorbereiten</vt:lpstr>
      <vt:lpstr>Infotag</vt:lpstr>
      <vt:lpstr>Wählen gehen!</vt:lpstr>
      <vt:lpstr>Folie 33</vt:lpstr>
      <vt:lpstr>4.1 Wie wird gewählt? – Beispiel 2</vt:lpstr>
      <vt:lpstr>4.1 Wie wird gewählt? – Wahlgrundsätze</vt:lpstr>
      <vt:lpstr>Folie 36</vt:lpstr>
      <vt:lpstr>Wahlergebnis</vt:lpstr>
      <vt:lpstr>Wahlergebnis Kommunalwahl 2009</vt:lpstr>
      <vt:lpstr>Wahlbeteiligung bei Kommunalwahlen (BW) Angaben in Prozent</vt:lpstr>
      <vt:lpstr>Frauen in Gemeinderäten 2009 (BW)</vt:lpstr>
      <vt:lpstr>DANKE FÜR EURE MITARBEIT!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Wahlberg???</dc:title>
  <dc:creator>Thomas Waldvogel</dc:creator>
  <cp:lastModifiedBy>Nikolaj Midasch</cp:lastModifiedBy>
  <cp:revision>77</cp:revision>
  <dcterms:created xsi:type="dcterms:W3CDTF">2013-12-07T17:04:32Z</dcterms:created>
  <dcterms:modified xsi:type="dcterms:W3CDTF">2014-04-08T14:44:28Z</dcterms:modified>
</cp:coreProperties>
</file>